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Ck3tP6aMBJkNmUZz3JTLCzVrWb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9FE2A-A090-CB8E-08C4-5AE3C252D30F}" name="Ludovica Tartaglione" initials="LT" userId="S::ludovica.tartaglione@lventuregroup.com::1d16b123-d0b6-437f-8b0a-ba513372c4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9e40675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99e40675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91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0" name="Rectangle 208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5708D092-3B2E-34A6-B02E-66E2AAE2E9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900" b="1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INSERIRE </a:t>
            </a:r>
          </a:p>
          <a:p>
            <a:pPr marL="0" lvl="0" indent="0" algn="l"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900" b="1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NOME SOCIETA</a:t>
            </a:r>
          </a:p>
          <a:p>
            <a:pPr marL="0" lvl="0" indent="0" algn="l"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900" b="1" i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Google Shape;106;p2">
            <a:extLst>
              <a:ext uri="{FF2B5EF4-FFF2-40B4-BE49-F238E27FC236}">
                <a16:creationId xmlns:a16="http://schemas.microsoft.com/office/drawing/2014/main" id="{9A269F0E-2A23-6AD7-295D-FFECEE74EE36}"/>
              </a:ext>
            </a:extLst>
          </p:cNvPr>
          <p:cNvSpPr txBox="1">
            <a:spLocks/>
          </p:cNvSpPr>
          <p:nvPr/>
        </p:nvSpPr>
        <p:spPr>
          <a:xfrm>
            <a:off x="291111" y="4714535"/>
            <a:ext cx="4408480" cy="20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it-IT" sz="1800" dirty="0">
                <a:solidFill>
                  <a:schemeClr val="bg1"/>
                </a:solidFill>
              </a:rPr>
              <a:t>Rappresentante legale: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SzPts val="1800"/>
            </a:pPr>
            <a:endParaRPr lang="it-IT" sz="1800" dirty="0">
              <a:solidFill>
                <a:schemeClr val="bg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SzPts val="1800"/>
            </a:pPr>
            <a:endParaRPr lang="it-IT" sz="1800" dirty="0">
              <a:solidFill>
                <a:schemeClr val="bg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it-IT" sz="1800" dirty="0">
                <a:solidFill>
                  <a:schemeClr val="bg1"/>
                </a:solidFill>
              </a:rPr>
              <a:t>Link a video di presentazione del progetto da parte di un founder, della durata di 1 minuto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it-IT" sz="1800" dirty="0">
                <a:solidFill>
                  <a:schemeClr val="bg1"/>
                </a:solidFill>
              </a:rPr>
              <a:t>(facoltativo):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l">
              <a:lnSpc>
                <a:spcPct val="100000"/>
              </a:lnSpc>
              <a:buSzPts val="2000"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 algn="l">
              <a:lnSpc>
                <a:spcPct val="100000"/>
              </a:lnSpc>
              <a:buSzPts val="2000"/>
            </a:pP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503CEDC5-C3CD-29FE-BC60-6417D550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0"/>
            <a:ext cx="12192000" cy="52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parametri</a:t>
            </a:r>
            <a:r>
              <a:rPr lang="en-US" sz="2400" b="1" i="1" dirty="0"/>
              <a:t> </a:t>
            </a:r>
            <a:r>
              <a:rPr lang="en-US" sz="2400" b="1" i="1" dirty="0" err="1"/>
              <a:t>utilizzate</a:t>
            </a:r>
            <a:r>
              <a:rPr lang="en-US" sz="2400" b="1" i="1" dirty="0"/>
              <a:t> per </a:t>
            </a:r>
            <a:r>
              <a:rPr lang="en-US" sz="2400" b="1" i="1" dirty="0" err="1"/>
              <a:t>valutare</a:t>
            </a:r>
            <a:r>
              <a:rPr lang="en-US" sz="2400" b="1" i="1" dirty="0"/>
              <a:t> </a:t>
            </a:r>
            <a:r>
              <a:rPr lang="en-US" sz="2400" b="1" i="1" dirty="0" err="1"/>
              <a:t>i</a:t>
            </a:r>
            <a:r>
              <a:rPr lang="en-US" sz="2400" b="1" i="1" dirty="0"/>
              <a:t> </a:t>
            </a:r>
            <a:r>
              <a:rPr lang="en-US" sz="2400" b="1" i="1" dirty="0" err="1"/>
              <a:t>successi</a:t>
            </a:r>
            <a:r>
              <a:rPr lang="en-US" sz="2400" b="1" i="1" dirty="0"/>
              <a:t> </a:t>
            </a:r>
            <a:r>
              <a:rPr lang="en-US" sz="2400" b="1" i="1" dirty="0" err="1"/>
              <a:t>della</a:t>
            </a:r>
            <a:r>
              <a:rPr lang="en-US" sz="2400" b="1" i="1" dirty="0"/>
              <a:t> </a:t>
            </a:r>
            <a:r>
              <a:rPr lang="en-US" sz="2400" b="1" i="1" dirty="0" err="1"/>
              <a:t>vostra</a:t>
            </a:r>
            <a:r>
              <a:rPr lang="en-US" sz="2400" b="1" i="1" dirty="0"/>
              <a:t> </a:t>
            </a:r>
            <a:r>
              <a:rPr lang="en-US" sz="2400" b="1" i="1" dirty="0" err="1"/>
              <a:t>società</a:t>
            </a:r>
            <a:r>
              <a:rPr lang="en-US" sz="2400" b="1" i="1" dirty="0"/>
              <a:t>?  (ad es. ROI, % </a:t>
            </a:r>
            <a:r>
              <a:rPr lang="en-US" sz="2400" b="1" i="1" dirty="0" err="1"/>
              <a:t>crescita</a:t>
            </a:r>
            <a:r>
              <a:rPr lang="en-US" sz="2400" b="1" i="1" dirty="0"/>
              <a:t> di </a:t>
            </a:r>
            <a:r>
              <a:rPr lang="en-US" sz="2400" b="1" i="1" dirty="0" err="1"/>
              <a:t>fatturato</a:t>
            </a:r>
            <a:r>
              <a:rPr lang="en-US" sz="2400" b="1" i="1" dirty="0"/>
              <a:t>, n. di </a:t>
            </a:r>
            <a:r>
              <a:rPr lang="en-US" sz="2400" b="1" i="1" dirty="0" err="1"/>
              <a:t>prodotti</a:t>
            </a:r>
            <a:r>
              <a:rPr lang="en-US" sz="2400" b="1" i="1" dirty="0"/>
              <a:t>/</a:t>
            </a:r>
            <a:r>
              <a:rPr lang="en-US" sz="2400" b="1" i="1" dirty="0" err="1"/>
              <a:t>servizi</a:t>
            </a:r>
            <a:r>
              <a:rPr lang="en-US" sz="2400" b="1" i="1" dirty="0"/>
              <a:t> </a:t>
            </a:r>
            <a:r>
              <a:rPr lang="en-US" sz="2400" b="1" i="1" dirty="0" err="1"/>
              <a:t>venduti</a:t>
            </a:r>
            <a:r>
              <a:rPr lang="en-US" sz="2400" b="1" i="1" dirty="0"/>
              <a:t> </a:t>
            </a:r>
            <a:r>
              <a:rPr lang="en-US" sz="2400" b="1" i="1" dirty="0" err="1"/>
              <a:t>ecc</a:t>
            </a:r>
            <a:r>
              <a:rPr lang="en-US" sz="2400" b="1" i="1" dirty="0"/>
              <a:t>.)</a:t>
            </a:r>
            <a:endParaRPr dirty="0"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CADACB-64BD-2FC1-0BE1-B78F9C99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7B6D184C-7E12-7BDB-4643-3DC01039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n-US" sz="2400" b="1" i="1"/>
            </a:br>
            <a:r>
              <a:rPr lang="en-US" sz="2400" b="1" i="1"/>
              <a:t>Quali sfide pensate di dover affrontare nei prossimi dodici mesi?</a:t>
            </a:r>
            <a:br>
              <a:rPr lang="en-US" sz="2400" b="1" i="1"/>
            </a:br>
            <a:endParaRPr sz="2500" b="1" i="1"/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F10DCA-37B0-74F1-E80F-C25DEDEE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57301A88-13F7-B754-214F-DC0A025A01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n-US" sz="2400" b="1" i="1" dirty="0"/>
            </a:br>
            <a:r>
              <a:rPr lang="en-US" sz="2400" b="1" i="1" dirty="0"/>
              <a:t>Qual è il </a:t>
            </a:r>
            <a:r>
              <a:rPr lang="en-US" sz="2400" b="1" i="1" dirty="0" err="1"/>
              <a:t>modello</a:t>
            </a:r>
            <a:r>
              <a:rPr lang="en-US" sz="2400" b="1" i="1" dirty="0"/>
              <a:t> di </a:t>
            </a:r>
            <a:r>
              <a:rPr lang="en-US" sz="2400" b="1" i="1" dirty="0" err="1"/>
              <a:t>sostenibilità</a:t>
            </a:r>
            <a:r>
              <a:rPr lang="en-US" sz="2400" b="1" i="1" dirty="0"/>
              <a:t> </a:t>
            </a:r>
            <a:r>
              <a:rPr lang="en-US" sz="2400" b="1" i="1" dirty="0" err="1"/>
              <a:t>economica</a:t>
            </a:r>
            <a:r>
              <a:rPr lang="en-US" sz="2400" b="1" i="1" dirty="0"/>
              <a:t> del </a:t>
            </a:r>
            <a:r>
              <a:rPr lang="en-US" sz="2400" b="1" i="1" dirty="0" err="1"/>
              <a:t>progetto</a:t>
            </a:r>
            <a:r>
              <a:rPr lang="en-US" sz="2400" b="1" i="1" dirty="0"/>
              <a:t>? </a:t>
            </a: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ricavi</a:t>
            </a:r>
            <a:r>
              <a:rPr lang="en-US" sz="2400" b="1" i="1" dirty="0"/>
              <a:t> e </a:t>
            </a:r>
            <a:r>
              <a:rPr lang="en-US" sz="2400" b="1" i="1" dirty="0" err="1"/>
              <a:t>costi</a:t>
            </a:r>
            <a:r>
              <a:rPr lang="en-US" sz="2400" b="1" i="1" dirty="0"/>
              <a:t> </a:t>
            </a:r>
            <a:r>
              <a:rPr lang="en-US" sz="2400" b="1" i="1" dirty="0" err="1"/>
              <a:t>avete</a:t>
            </a:r>
            <a:r>
              <a:rPr lang="en-US" sz="2400" b="1" i="1" dirty="0"/>
              <a:t> </a:t>
            </a:r>
            <a:r>
              <a:rPr lang="en-US" sz="2400" b="1" i="1" dirty="0" err="1"/>
              <a:t>stimato</a:t>
            </a:r>
            <a:r>
              <a:rPr lang="en-US" sz="2400" b="1" i="1" dirty="0"/>
              <a:t> </a:t>
            </a:r>
            <a:r>
              <a:rPr lang="en-US" sz="2400" b="1" i="1" dirty="0" err="1"/>
              <a:t>nei</a:t>
            </a:r>
            <a:r>
              <a:rPr lang="en-US" sz="2400" b="1" i="1" dirty="0"/>
              <a:t> </a:t>
            </a:r>
            <a:r>
              <a:rPr lang="en-US" sz="2400" b="1" i="1" dirty="0" err="1"/>
              <a:t>prossimi</a:t>
            </a:r>
            <a:r>
              <a:rPr lang="en-US" sz="2400" b="1" i="1" dirty="0"/>
              <a:t> 36 </a:t>
            </a:r>
            <a:r>
              <a:rPr lang="en-US" sz="2400" b="1" i="1" dirty="0" err="1"/>
              <a:t>mesi</a:t>
            </a:r>
            <a:r>
              <a:rPr lang="en-US" sz="2400" b="1" i="1" dirty="0"/>
              <a:t>? </a:t>
            </a: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investimenti</a:t>
            </a:r>
            <a:r>
              <a:rPr lang="en-US" sz="2400" b="1" i="1" dirty="0"/>
              <a:t> </a:t>
            </a:r>
            <a:r>
              <a:rPr lang="en-US" sz="2400" b="1" i="1" dirty="0" err="1"/>
              <a:t>sono</a:t>
            </a:r>
            <a:r>
              <a:rPr lang="en-US" sz="2400" b="1" i="1" dirty="0"/>
              <a:t> </a:t>
            </a:r>
            <a:r>
              <a:rPr lang="en-US" sz="2400" b="1" i="1" dirty="0" err="1"/>
              <a:t>necessari</a:t>
            </a:r>
            <a:r>
              <a:rPr lang="en-US" sz="2400" b="1" i="1" dirty="0"/>
              <a:t> per </a:t>
            </a:r>
            <a:r>
              <a:rPr lang="en-US" sz="2400" b="1" i="1" dirty="0" err="1"/>
              <a:t>supportare</a:t>
            </a:r>
            <a:r>
              <a:rPr lang="en-US" sz="2400" b="1" i="1" dirty="0"/>
              <a:t> la vostra </a:t>
            </a:r>
            <a:r>
              <a:rPr lang="en-US" sz="2400" b="1" i="1" dirty="0" err="1"/>
              <a:t>iniziativa</a:t>
            </a:r>
            <a:r>
              <a:rPr lang="en-US" sz="2400" b="1" i="1" dirty="0"/>
              <a:t>?</a:t>
            </a:r>
            <a:br>
              <a:rPr lang="en-US" sz="2400" b="1" i="1" dirty="0"/>
            </a:br>
            <a:endParaRPr sz="2500" b="1" i="1" dirty="0"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172475-4028-53ED-86E5-9BE75151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B6368FFF-C68F-4DBB-0FE3-9DE0F8CCD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9e406755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n-US" sz="2400" b="1" i="1">
                <a:highlight>
                  <a:srgbClr val="FFFF00"/>
                </a:highlight>
              </a:rPr>
            </a:br>
            <a:r>
              <a:rPr lang="en-US" sz="2400" b="1" i="1"/>
              <a:t>Su quali dimensioni sociali, ambientali e territoriali impatterà il vostro progetto?</a:t>
            </a:r>
            <a:br>
              <a:rPr lang="en-US" sz="2400" b="1" i="1"/>
            </a:br>
            <a:endParaRPr sz="2500" b="1" i="1"/>
          </a:p>
        </p:txBody>
      </p:sp>
      <p:sp>
        <p:nvSpPr>
          <p:cNvPr id="194" name="Google Shape;194;g99e4067553_0_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5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7DAEB8-6B2C-09C7-EEC4-4D587137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9CFE7656-F0B1-0774-4B56-C34B23D95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500" b="1" i="1" dirty="0" err="1"/>
              <a:t>Descrivete</a:t>
            </a:r>
            <a:r>
              <a:rPr lang="en-US" sz="2500" b="1" i="1" dirty="0"/>
              <a:t> il vostro </a:t>
            </a:r>
            <a:r>
              <a:rPr lang="en-US" sz="2500" b="1" i="1" dirty="0" err="1"/>
              <a:t>progetto</a:t>
            </a:r>
            <a:r>
              <a:rPr lang="en-US" sz="2500" b="1" i="1" dirty="0"/>
              <a:t> </a:t>
            </a:r>
            <a:r>
              <a:rPr lang="en-US" sz="2500" b="1" i="1" dirty="0" err="1"/>
              <a:t>imprenditoriale</a:t>
            </a:r>
            <a:r>
              <a:rPr lang="en-US" sz="2500" b="1" i="1" dirty="0"/>
              <a:t>. </a:t>
            </a:r>
            <a:r>
              <a:rPr lang="it-IT" sz="2500" b="1" i="1" dirty="0"/>
              <a:t>Quale problema risolvete per i vostri clienti target?</a:t>
            </a:r>
            <a:r>
              <a:rPr lang="en-US" sz="2500" b="1" i="1" dirty="0" err="1"/>
              <a:t>Perché</a:t>
            </a:r>
            <a:r>
              <a:rPr lang="en-US" sz="2500" b="1" i="1" dirty="0"/>
              <a:t> il </a:t>
            </a:r>
            <a:r>
              <a:rPr lang="en-US" sz="2500" b="1" i="1" dirty="0" err="1"/>
              <a:t>progetto</a:t>
            </a:r>
            <a:r>
              <a:rPr lang="en-US" sz="2500" b="1" i="1" dirty="0"/>
              <a:t> è </a:t>
            </a:r>
            <a:r>
              <a:rPr lang="en-US" sz="2500" b="1" i="1" dirty="0" err="1"/>
              <a:t>innovativo</a:t>
            </a:r>
            <a:r>
              <a:rPr lang="en-US" sz="2500" b="1" i="1" dirty="0"/>
              <a:t> (in termini di </a:t>
            </a:r>
            <a:r>
              <a:rPr lang="en-US" sz="2500" b="1" i="1" dirty="0" err="1"/>
              <a:t>prodotti</a:t>
            </a:r>
            <a:r>
              <a:rPr lang="en-US" sz="2500" b="1" i="1" dirty="0"/>
              <a:t>/</a:t>
            </a:r>
            <a:r>
              <a:rPr lang="en-US" sz="2500" b="1" i="1" dirty="0" err="1"/>
              <a:t>servizi</a:t>
            </a:r>
            <a:r>
              <a:rPr lang="en-US" sz="2500" b="1" i="1" dirty="0"/>
              <a:t>, </a:t>
            </a:r>
            <a:r>
              <a:rPr lang="en-US" sz="2500" b="1" i="1" dirty="0" err="1"/>
              <a:t>modelli</a:t>
            </a:r>
            <a:r>
              <a:rPr lang="en-US" sz="2500" b="1" i="1" dirty="0"/>
              <a:t> di business, </a:t>
            </a:r>
            <a:r>
              <a:rPr lang="en-US" sz="2500" b="1" i="1" dirty="0" err="1"/>
              <a:t>nuovi</a:t>
            </a:r>
            <a:r>
              <a:rPr lang="en-US" sz="2500" b="1" i="1" dirty="0"/>
              <a:t> target di </a:t>
            </a:r>
            <a:r>
              <a:rPr lang="en-US" sz="2500" b="1" i="1" dirty="0" err="1"/>
              <a:t>clientela</a:t>
            </a:r>
            <a:r>
              <a:rPr lang="en-US" sz="2500" b="1" i="1" dirty="0"/>
              <a:t>, </a:t>
            </a:r>
            <a:r>
              <a:rPr lang="en-US" sz="2500" b="1" i="1" dirty="0" err="1"/>
              <a:t>nuovi</a:t>
            </a:r>
            <a:r>
              <a:rPr lang="en-US" sz="2500" b="1" i="1" dirty="0"/>
              <a:t> </a:t>
            </a:r>
            <a:r>
              <a:rPr lang="en-US" sz="2500" b="1" i="1" dirty="0" err="1"/>
              <a:t>bisogni</a:t>
            </a:r>
            <a:r>
              <a:rPr lang="en-US" sz="2500" b="1" i="1" dirty="0"/>
              <a:t>...) rispetto a </a:t>
            </a:r>
            <a:r>
              <a:rPr lang="en-US" sz="2500" b="1" i="1" dirty="0" err="1"/>
              <a:t>quanto</a:t>
            </a:r>
            <a:r>
              <a:rPr lang="en-US" sz="2500" b="1" i="1" dirty="0"/>
              <a:t> </a:t>
            </a:r>
            <a:r>
              <a:rPr lang="en-US" sz="2500" b="1" i="1" dirty="0" err="1"/>
              <a:t>attualmente</a:t>
            </a:r>
            <a:r>
              <a:rPr lang="en-US" sz="2500" b="1" i="1" dirty="0"/>
              <a:t> </a:t>
            </a:r>
            <a:r>
              <a:rPr lang="en-US" sz="2500" b="1" i="1" dirty="0" err="1"/>
              <a:t>presente</a:t>
            </a:r>
            <a:r>
              <a:rPr lang="en-US" sz="2500" b="1" i="1" dirty="0"/>
              <a:t> </a:t>
            </a:r>
            <a:r>
              <a:rPr lang="en-US" sz="2500" b="1" i="1" dirty="0" err="1"/>
              <a:t>sul</a:t>
            </a:r>
            <a:r>
              <a:rPr lang="en-US" sz="2500" b="1" i="1" dirty="0"/>
              <a:t> </a:t>
            </a:r>
            <a:r>
              <a:rPr lang="en-US" sz="2500" b="1" i="1" dirty="0" err="1"/>
              <a:t>mercato</a:t>
            </a:r>
            <a:r>
              <a:rPr lang="en-US" sz="2500" b="1" i="1" dirty="0"/>
              <a:t>?</a:t>
            </a:r>
            <a:endParaRPr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64EE67-4770-F203-783B-4AA61AAB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2" name="Immagine 1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0AE34579-D1A7-677E-BAEE-86AE5DA00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it-IT" sz="2500" b="1" i="1" dirty="0"/>
              <a:t>Da chi è composto il team? Descrivete, per ogni componente, le competenze chiave, le esperienze pregresse, il ruolo e il </a:t>
            </a:r>
            <a:r>
              <a:rPr lang="it-IT" sz="2500" b="1" i="1" dirty="0" err="1"/>
              <a:t>committment</a:t>
            </a:r>
            <a:r>
              <a:rPr lang="it-IT" sz="2500" b="1" i="1" dirty="0"/>
              <a:t> (full-time, part-time) nel progetto. Indicate inoltre i link ai profili Linkedin</a:t>
            </a:r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E65D310-633A-D305-126E-A96F4129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CEC63F4B-C44B-5697-974C-207D1E102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/>
              <a:t>Definite la rete di partner </a:t>
            </a:r>
            <a:r>
              <a:rPr lang="en-US" sz="2400" b="1" i="1" dirty="0" err="1"/>
              <a:t>necessaria</a:t>
            </a:r>
            <a:r>
              <a:rPr lang="en-US" sz="2400" b="1" i="1" dirty="0"/>
              <a:t> al </a:t>
            </a:r>
            <a:r>
              <a:rPr lang="en-US" sz="2400" b="1" i="1" dirty="0" err="1"/>
              <a:t>funzionamento</a:t>
            </a:r>
            <a:r>
              <a:rPr lang="en-US" sz="2400" b="1" i="1" dirty="0"/>
              <a:t> del </a:t>
            </a:r>
            <a:r>
              <a:rPr lang="en-US" sz="2400" b="1" i="1" dirty="0" err="1"/>
              <a:t>modello</a:t>
            </a:r>
            <a:r>
              <a:rPr lang="en-US" sz="2400" b="1" i="1" dirty="0"/>
              <a:t> di business </a:t>
            </a:r>
            <a:r>
              <a:rPr lang="en-US" sz="2400" b="1" i="1" dirty="0" err="1"/>
              <a:t>aziendale</a:t>
            </a:r>
            <a:r>
              <a:rPr lang="en-US" sz="2400" b="1" i="1" dirty="0"/>
              <a:t> e ad </a:t>
            </a:r>
            <a:r>
              <a:rPr lang="en-US" sz="2400" b="1" i="1" dirty="0" err="1"/>
              <a:t>aumentare</a:t>
            </a:r>
            <a:r>
              <a:rPr lang="en-US" sz="2400" b="1" i="1" dirty="0"/>
              <a:t> le </a:t>
            </a:r>
            <a:r>
              <a:rPr lang="en-US" sz="2400" b="1" i="1" dirty="0" err="1"/>
              <a:t>possibilità</a:t>
            </a:r>
            <a:r>
              <a:rPr lang="en-US" sz="2400" b="1" i="1" dirty="0"/>
              <a:t> di </a:t>
            </a:r>
            <a:r>
              <a:rPr lang="en-US" sz="2400" b="1" i="1" dirty="0" err="1"/>
              <a:t>successo</a:t>
            </a:r>
            <a:r>
              <a:rPr lang="en-US" sz="2400" b="1" i="1" dirty="0"/>
              <a:t> </a:t>
            </a:r>
            <a:r>
              <a:rPr lang="en-US" sz="2400" b="1" i="1" dirty="0" err="1"/>
              <a:t>nel</a:t>
            </a:r>
            <a:r>
              <a:rPr lang="en-US" sz="2400" b="1" i="1" dirty="0"/>
              <a:t> </a:t>
            </a:r>
            <a:r>
              <a:rPr lang="en-US" sz="2400" b="1" i="1" dirty="0" err="1"/>
              <a:t>mercato</a:t>
            </a:r>
            <a:r>
              <a:rPr lang="en-US" sz="2400" b="1" i="1" dirty="0"/>
              <a:t>.</a:t>
            </a:r>
            <a:endParaRPr sz="2500" b="1" i="1"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9C22AD-3EC2-15F3-A4C9-B94DBAFB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DF87E715-924F-89FF-72D4-DA00667E7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sono</a:t>
            </a:r>
            <a:r>
              <a:rPr lang="en-US" sz="2400" b="1" i="1" dirty="0"/>
              <a:t> </a:t>
            </a:r>
            <a:r>
              <a:rPr lang="en-US" sz="2400" b="1" i="1" dirty="0" err="1"/>
              <a:t>i</a:t>
            </a:r>
            <a:r>
              <a:rPr lang="en-US" sz="2400" b="1" i="1" dirty="0"/>
              <a:t> </a:t>
            </a:r>
            <a:r>
              <a:rPr lang="en-US" sz="2400" b="1" i="1" dirty="0" err="1"/>
              <a:t>segmenti</a:t>
            </a:r>
            <a:r>
              <a:rPr lang="en-US" sz="2400" b="1" i="1" dirty="0"/>
              <a:t> di </a:t>
            </a:r>
            <a:r>
              <a:rPr lang="en-US" sz="2400" b="1" i="1" dirty="0" err="1"/>
              <a:t>mercato</a:t>
            </a:r>
            <a:r>
              <a:rPr lang="en-US" sz="2400" b="1" i="1" dirty="0"/>
              <a:t> e la </a:t>
            </a:r>
            <a:r>
              <a:rPr lang="en-US" sz="2400" b="1" i="1" dirty="0" err="1"/>
              <a:t>tipologia</a:t>
            </a:r>
            <a:r>
              <a:rPr lang="en-US" sz="2400" b="1" i="1" dirty="0"/>
              <a:t> di </a:t>
            </a:r>
            <a:r>
              <a:rPr lang="en-US" sz="2400" b="1" i="1" dirty="0" err="1"/>
              <a:t>clientela</a:t>
            </a:r>
            <a:r>
              <a:rPr lang="en-US" sz="2400" b="1" i="1" dirty="0"/>
              <a:t> </a:t>
            </a:r>
            <a:r>
              <a:rPr lang="en-US" sz="2400" b="1" i="1" dirty="0" err="1"/>
              <a:t>soddisfatta</a:t>
            </a:r>
            <a:r>
              <a:rPr lang="en-US" sz="2400" b="1" i="1" dirty="0"/>
              <a:t>? </a:t>
            </a:r>
            <a:endParaRPr sz="2400" b="1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/>
              <a:t>A </a:t>
            </a: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canali</a:t>
            </a:r>
            <a:r>
              <a:rPr lang="en-US" sz="2400" b="1" i="1" dirty="0"/>
              <a:t>  di </a:t>
            </a:r>
            <a:r>
              <a:rPr lang="en-US" sz="2400" b="1" i="1" dirty="0" err="1"/>
              <a:t>acquisizione</a:t>
            </a:r>
            <a:r>
              <a:rPr lang="en-US" sz="2400" b="1" i="1" dirty="0"/>
              <a:t> </a:t>
            </a:r>
            <a:r>
              <a:rPr lang="en-US" sz="2400" b="1" i="1" dirty="0" err="1"/>
              <a:t>ricorrete</a:t>
            </a:r>
            <a:r>
              <a:rPr lang="en-US" sz="2400" b="1" i="1" dirty="0"/>
              <a:t>, o </a:t>
            </a:r>
            <a:r>
              <a:rPr lang="en-US" sz="2400" b="1" i="1" dirty="0" err="1"/>
              <a:t>avete</a:t>
            </a:r>
            <a:r>
              <a:rPr lang="en-US" sz="2400" b="1" i="1" dirty="0"/>
              <a:t> </a:t>
            </a:r>
            <a:r>
              <a:rPr lang="en-US" sz="2400" b="1" i="1" dirty="0" err="1"/>
              <a:t>immaginato</a:t>
            </a:r>
            <a:r>
              <a:rPr lang="en-US" sz="2400" b="1" i="1" dirty="0"/>
              <a:t> di </a:t>
            </a:r>
            <a:r>
              <a:rPr lang="en-US" sz="2400" b="1" i="1" dirty="0" err="1"/>
              <a:t>ricorrere</a:t>
            </a:r>
            <a:r>
              <a:rPr lang="en-US" sz="2400" b="1" i="1" dirty="0"/>
              <a:t>, per </a:t>
            </a:r>
            <a:r>
              <a:rPr lang="en-US" sz="2400" b="1" i="1" dirty="0" err="1"/>
              <a:t>raggiungere</a:t>
            </a:r>
            <a:r>
              <a:rPr lang="en-US" sz="2400" b="1" i="1" dirty="0"/>
              <a:t> la </a:t>
            </a:r>
            <a:r>
              <a:rPr lang="en-US" sz="2400" b="1" i="1" dirty="0" err="1"/>
              <a:t>vostra</a:t>
            </a:r>
            <a:r>
              <a:rPr lang="en-US" sz="2400" b="1" i="1" dirty="0"/>
              <a:t> </a:t>
            </a:r>
            <a:r>
              <a:rPr lang="en-US" sz="2400" b="1" i="1" dirty="0" err="1"/>
              <a:t>clientela</a:t>
            </a:r>
            <a:r>
              <a:rPr lang="en-US" sz="2400" b="1" i="1" dirty="0"/>
              <a:t>?</a:t>
            </a:r>
            <a:endParaRPr sz="2400" b="1" i="1" dirty="0"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EF57DA-D511-D60E-95E9-81DEA25C9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DEB63E09-416F-9308-2599-3B6F8B7F8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/>
              <a:t>Qual è il </a:t>
            </a:r>
            <a:r>
              <a:rPr lang="en-US" sz="2400" b="1" i="1" dirty="0" err="1"/>
              <a:t>mercato</a:t>
            </a:r>
            <a:r>
              <a:rPr lang="en-US" sz="2400" b="1" i="1" dirty="0"/>
              <a:t> di </a:t>
            </a:r>
            <a:r>
              <a:rPr lang="en-US" sz="2400" b="1" i="1" dirty="0" err="1"/>
              <a:t>riferimento</a:t>
            </a:r>
            <a:r>
              <a:rPr lang="en-US" sz="2400" b="1" i="1" dirty="0"/>
              <a:t> </a:t>
            </a:r>
            <a:r>
              <a:rPr lang="en-US" sz="2400" b="1" i="1" dirty="0" err="1"/>
              <a:t>nel</a:t>
            </a:r>
            <a:r>
              <a:rPr lang="en-US" sz="2400" b="1" i="1" dirty="0"/>
              <a:t> quale opera </a:t>
            </a:r>
            <a:r>
              <a:rPr lang="en-US" sz="2400" b="1" i="1" dirty="0" err="1"/>
              <a:t>l’impresa</a:t>
            </a:r>
            <a:r>
              <a:rPr lang="en-US" sz="2400" b="1" i="1" dirty="0"/>
              <a:t> e le sue </a:t>
            </a:r>
            <a:r>
              <a:rPr lang="en-US" sz="2400" b="1" i="1" dirty="0" err="1"/>
              <a:t>dimensioni</a:t>
            </a:r>
            <a:r>
              <a:rPr lang="en-US" sz="2400" b="1" i="1" dirty="0"/>
              <a:t>? </a:t>
            </a: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sono</a:t>
            </a:r>
            <a:r>
              <a:rPr lang="en-US" sz="2400" b="1" i="1" dirty="0"/>
              <a:t> le </a:t>
            </a:r>
            <a:r>
              <a:rPr lang="en-US" sz="2400" b="1" i="1" dirty="0" err="1"/>
              <a:t>prospettive</a:t>
            </a:r>
            <a:r>
              <a:rPr lang="en-US" sz="2400" b="1" i="1" dirty="0"/>
              <a:t> di </a:t>
            </a:r>
            <a:r>
              <a:rPr lang="en-US" sz="2400" b="1" i="1" dirty="0" err="1"/>
              <a:t>crescita</a:t>
            </a:r>
            <a:r>
              <a:rPr lang="en-US" sz="2400" b="1" i="1" dirty="0"/>
              <a:t> per </a:t>
            </a:r>
            <a:r>
              <a:rPr lang="en-US" sz="2400" b="1" i="1" dirty="0" err="1"/>
              <a:t>i</a:t>
            </a:r>
            <a:r>
              <a:rPr lang="en-US" sz="2400" b="1" i="1" dirty="0"/>
              <a:t> </a:t>
            </a:r>
            <a:r>
              <a:rPr lang="en-US" sz="2400" b="1" i="1" dirty="0" err="1"/>
              <a:t>prossimi</a:t>
            </a:r>
            <a:r>
              <a:rPr lang="en-US" sz="2400" b="1" i="1" dirty="0"/>
              <a:t> 36 </a:t>
            </a:r>
            <a:r>
              <a:rPr lang="en-US" sz="2400" b="1" i="1" dirty="0" err="1"/>
              <a:t>mesi</a:t>
            </a:r>
            <a:r>
              <a:rPr lang="en-US" sz="2400" b="1" i="1" dirty="0"/>
              <a:t>?</a:t>
            </a:r>
            <a:endParaRPr sz="2500" b="1" i="1" dirty="0"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58F7C28-8266-B255-FEF6-76275AD1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D82413BC-2BB2-903E-309E-24427B975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 err="1"/>
              <a:t>Quali</a:t>
            </a:r>
            <a:r>
              <a:rPr lang="en-US" sz="2400" b="1" i="1" dirty="0"/>
              <a:t> </a:t>
            </a:r>
            <a:r>
              <a:rPr lang="en-US" sz="2400" b="1" i="1" dirty="0" err="1"/>
              <a:t>sono</a:t>
            </a:r>
            <a:r>
              <a:rPr lang="en-US" sz="2400" b="1" i="1" dirty="0"/>
              <a:t> </a:t>
            </a:r>
            <a:r>
              <a:rPr lang="en-US" sz="2400" b="1" i="1" dirty="0" err="1"/>
              <a:t>i</a:t>
            </a:r>
            <a:r>
              <a:rPr lang="en-US" sz="2400" b="1" i="1" dirty="0"/>
              <a:t> </a:t>
            </a:r>
            <a:r>
              <a:rPr lang="en-US" sz="2400" b="1" i="1" dirty="0" err="1"/>
              <a:t>vostri</a:t>
            </a:r>
            <a:r>
              <a:rPr lang="en-US" sz="2400" b="1" i="1" dirty="0"/>
              <a:t> </a:t>
            </a:r>
            <a:r>
              <a:rPr lang="en-US" sz="2400" b="1" i="1" dirty="0" err="1"/>
              <a:t>potenziali</a:t>
            </a:r>
            <a:r>
              <a:rPr lang="en-US" sz="2400" b="1" i="1" dirty="0"/>
              <a:t> </a:t>
            </a:r>
            <a:r>
              <a:rPr lang="en-US" sz="2400" b="1" i="1" dirty="0" err="1"/>
              <a:t>concorrenti</a:t>
            </a:r>
            <a:r>
              <a:rPr lang="en-US" sz="2400" b="1" i="1" dirty="0"/>
              <a:t>?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Perché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clienti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dovrebbero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scegliere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vostri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prodotti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/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servizi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rispetto a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quelli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attualmente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presenti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sul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4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mercato</a:t>
            </a:r>
            <a:r>
              <a:rPr lang="en-US" sz="24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?</a:t>
            </a:r>
            <a:endParaRPr sz="2500" b="1" i="1"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4E82767-8824-4FEC-64B3-DCC835E11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CD45741F-7EB2-0EAA-09E6-8CE810918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dirty="0"/>
              <a:t>In </a:t>
            </a:r>
            <a:r>
              <a:rPr lang="en-US" sz="2400" b="1" i="1" dirty="0" err="1"/>
              <a:t>che</a:t>
            </a:r>
            <a:r>
              <a:rPr lang="en-US" sz="2400" b="1" i="1" dirty="0"/>
              <a:t> </a:t>
            </a:r>
            <a:r>
              <a:rPr lang="en-US" sz="2400" b="1" i="1" dirty="0" err="1"/>
              <a:t>stadio</a:t>
            </a:r>
            <a:r>
              <a:rPr lang="en-US" sz="2400" b="1" i="1" dirty="0"/>
              <a:t> di </a:t>
            </a:r>
            <a:r>
              <a:rPr lang="en-US" sz="2400" b="1" i="1" dirty="0" err="1"/>
              <a:t>sviluppo</a:t>
            </a:r>
            <a:r>
              <a:rPr lang="en-US" sz="2400" b="1" i="1" dirty="0"/>
              <a:t> </a:t>
            </a:r>
            <a:r>
              <a:rPr lang="en-US" sz="2400" b="1" i="1" dirty="0" err="1"/>
              <a:t>si</a:t>
            </a:r>
            <a:r>
              <a:rPr lang="en-US" sz="2400" b="1" i="1" dirty="0"/>
              <a:t> </a:t>
            </a:r>
            <a:r>
              <a:rPr lang="en-US" sz="2400" b="1" i="1" dirty="0" err="1"/>
              <a:t>trova</a:t>
            </a:r>
            <a:r>
              <a:rPr lang="en-US" sz="2400" b="1" i="1" dirty="0"/>
              <a:t> la vostra </a:t>
            </a:r>
            <a:r>
              <a:rPr lang="en-US" sz="2400" b="1" i="1" dirty="0" err="1"/>
              <a:t>iniziativa</a:t>
            </a:r>
            <a:r>
              <a:rPr lang="en-US" sz="2400" b="1" i="1" dirty="0"/>
              <a:t>? Se la </a:t>
            </a:r>
            <a:r>
              <a:rPr lang="en-US" sz="2400" b="1" i="1" dirty="0" err="1"/>
              <a:t>società</a:t>
            </a:r>
            <a:r>
              <a:rPr lang="en-US" sz="2400" b="1" i="1" dirty="0"/>
              <a:t> è di </a:t>
            </a:r>
            <a:r>
              <a:rPr lang="en-US" sz="2400" b="1" i="1" dirty="0" err="1"/>
              <a:t>recente</a:t>
            </a:r>
            <a:r>
              <a:rPr lang="en-US" sz="2400" b="1" i="1" dirty="0"/>
              <a:t> </a:t>
            </a:r>
            <a:r>
              <a:rPr lang="en-US" sz="2400" b="1" i="1" dirty="0" err="1"/>
              <a:t>costituzione</a:t>
            </a:r>
            <a:r>
              <a:rPr lang="en-US" sz="2400" b="1" i="1" dirty="0"/>
              <a:t>, </a:t>
            </a:r>
            <a:r>
              <a:rPr lang="en-US" sz="2400" b="1" i="1" dirty="0" err="1"/>
              <a:t>quali</a:t>
            </a:r>
            <a:r>
              <a:rPr lang="en-US" sz="2400" b="1" i="1" dirty="0"/>
              <a:t> tempi </a:t>
            </a:r>
            <a:r>
              <a:rPr lang="en-US" sz="2400" b="1" i="1" dirty="0" err="1"/>
              <a:t>prevedete</a:t>
            </a:r>
            <a:r>
              <a:rPr lang="en-US" sz="2400" b="1" i="1" dirty="0"/>
              <a:t> per la </a:t>
            </a:r>
            <a:r>
              <a:rPr lang="en-US" sz="2400" b="1" i="1" dirty="0" err="1"/>
              <a:t>realizzazione</a:t>
            </a:r>
            <a:r>
              <a:rPr lang="en-US" sz="2400" b="1" i="1" dirty="0"/>
              <a:t> </a:t>
            </a:r>
            <a:r>
              <a:rPr lang="en-US" sz="2400" b="1" i="1" dirty="0" err="1"/>
              <a:t>dell’iniziativa</a:t>
            </a:r>
            <a:r>
              <a:rPr lang="en-US" sz="2400" b="1" i="1" dirty="0"/>
              <a:t>?</a:t>
            </a:r>
            <a:endParaRPr sz="2500" b="1" i="1" dirty="0"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B8E656-48DC-9976-18F6-2360E08D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9DADCCD9-0660-5105-1103-9E93D9C87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sz="2400" b="1" i="1" dirty="0"/>
              <a:t>Quali sono i risultati raggiunti finora? Avete dei clienti paganti? Come state validando l'idea?</a:t>
            </a:r>
            <a:endParaRPr lang="it-IT" dirty="0"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26423" cy="336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CADACB-64BD-2FC1-0BE1-B78F9C99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462149"/>
            <a:ext cx="6684576" cy="1009706"/>
          </a:xfrm>
          <a:prstGeom prst="rect">
            <a:avLst/>
          </a:prstGeom>
        </p:spPr>
      </p:pic>
      <p:pic>
        <p:nvPicPr>
          <p:cNvPr id="3" name="Immagine 2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7B6D184C-7E12-7BDB-4643-3DC01039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" t="13608" r="3931" b="30940"/>
          <a:stretch/>
        </p:blipFill>
        <p:spPr>
          <a:xfrm>
            <a:off x="395415" y="5569960"/>
            <a:ext cx="3089189" cy="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7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359</Words>
  <Application>Microsoft Office PowerPoint</Application>
  <PresentationFormat>Widescreen</PresentationFormat>
  <Paragraphs>20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Presentazione standard di PowerPoint</vt:lpstr>
      <vt:lpstr>Descrivete il vostro progetto imprenditoriale. Quale problema risolvete per i vostri clienti target?Perché il progetto è innovativo (in termini di prodotti/servizi, modelli di business, nuovi target di clientela, nuovi bisogni...) rispetto a quanto attualmente presente sul mercato?</vt:lpstr>
      <vt:lpstr>Da chi è composto il team? Descrivete, per ogni componente, le competenze chiave, le esperienze pregresse, il ruolo e il committment (full-time, part-time) nel progetto. Indicate inoltre i link ai profili Linkedin</vt:lpstr>
      <vt:lpstr>Definite la rete di partner necessaria al funzionamento del modello di business aziendale e ad aumentare le possibilità di successo nel mercato.</vt:lpstr>
      <vt:lpstr>Quali sono i segmenti di mercato e la tipologia di clientela soddisfatta?  A quali canali  di acquisizione ricorrete, o avete immaginato di ricorrere, per raggiungere la vostra clientela?</vt:lpstr>
      <vt:lpstr>Qual è il mercato di riferimento nel quale opera l’impresa e le sue dimensioni? Quali sono le prospettive di crescita per i prossimi 36 mesi?</vt:lpstr>
      <vt:lpstr>Quali sono i vostri potenziali concorrenti? Perché i clienti dovrebbero scegliere i vostri prodotti/servizi rispetto a quelli attualmente presenti sul mercato?</vt:lpstr>
      <vt:lpstr>In che stadio di sviluppo si trova la vostra iniziativa? Se la società è di recente costituzione, quali tempi prevedete per la realizzazione dell’iniziativa?</vt:lpstr>
      <vt:lpstr>Quali sono i risultati raggiunti finora? Avete dei clienti paganti? Come state validando l'idea?</vt:lpstr>
      <vt:lpstr>Quali parametri utilizzate per valutare i successi della vostra società?  (ad es. ROI, % crescita di fatturato, n. di prodotti/servizi venduti ecc.)</vt:lpstr>
      <vt:lpstr> Quali sfide pensate di dover affrontare nei prossimi dodici mesi? </vt:lpstr>
      <vt:lpstr> Qual è il modello di sostenibilità economica del progetto? Quali ricavi e costi avete stimato nei prossimi 36 mesi? Quali investimenti sono necessari per supportare la vostra iniziativa? </vt:lpstr>
      <vt:lpstr> Su quali dimensioni sociali, ambientali e territoriali impatterà il vostro progetto?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abruni@invitalia.it</dc:creator>
  <cp:lastModifiedBy>Bruni Alfredo</cp:lastModifiedBy>
  <cp:revision>25</cp:revision>
  <dcterms:created xsi:type="dcterms:W3CDTF">2020-09-02T09:54:02Z</dcterms:created>
  <dcterms:modified xsi:type="dcterms:W3CDTF">2023-05-22T15:11:52Z</dcterms:modified>
</cp:coreProperties>
</file>