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635FFC-4B55-603A-41DD-3637D76C0B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8B603E5-CB3E-ED77-1F77-688BF6FC78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2AAA77D-A320-7DF2-706E-415CE395C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DF72DD2-3EFF-F3F6-AD3A-162F1C2FD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2DF2D51-864A-5D6B-789B-D858C52BA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6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21178D-2ADB-5628-2868-5F897911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81CBC60-24C7-55CE-99F6-50961EAA5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5C398F9-AA77-5BE0-1098-F28CB61D5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3556525-DDAF-4F35-99B3-1CEFC4EB5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3A2C856-CE95-C24E-019F-FC5F371C9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4595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8DF3B5E-4EA5-A186-C7F7-72F1BC4C21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677A72D-3DBF-FC0A-D42F-C13B4C71D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8291D08-3FEA-F1D5-0729-4BC984347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48F11B7-1E4B-BDF8-8021-2626490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A0D4957-3F47-7E59-BE17-F6CCB6C01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0229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3560B6-B417-B6B9-FB1C-773CF247D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A6EA637-3994-A946-B563-04F0E8B07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72F325-0D84-2BCC-7B77-4E11BB7C2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E0AED2F-E0D6-CC9A-4C32-4344F21E7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0D38778-656F-CD59-19D5-B28E99FD3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90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5BB29A2-3F0A-D492-08B5-6E3EA513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2A39D36-13F8-0631-AF0B-ACC9B5012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7AFD2D-7C12-1149-4FA8-8AB0DED6F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818345-B2CC-3921-1938-7D9AB3789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538A12E-402B-6C7F-C446-5E5CFDFD2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790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E7FD1B-0D83-EEE4-E785-AB21117A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3AABC93-3D7E-A313-B4F7-6D275DDAC0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FD82115-423B-356E-9706-98545AB078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716B8F8-A9F5-058E-5D8F-7B8F47823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4D764D4-F5B9-71F2-21E2-D2AEC89CB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2BF4C41-6F8B-3FD5-845C-7E601253C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0911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3470E1-C64D-7F32-6A35-94E5078ED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07D608-FDF9-0E26-153B-CA9322E3F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DC640F8-7F4B-467A-046A-833F975CC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3B69988-5499-4502-C773-BB81217FAF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4046E7A-D5AE-2EC8-7607-0A5FA0001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3215BCE-FE23-68DE-89F8-5A8BA3720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6D572DCE-3CCF-6450-0147-F07D891E3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8FB0662-75F1-CA92-2BF2-40007B06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52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B4F964-0C3A-CE82-CBD8-74D9A7006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FDF5B05-63FC-DE49-2281-416441DC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7552D34-B6B8-4E7C-F773-D245A6208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E020BCC-96A2-9020-A561-3AE752BD2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288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165861E-2892-54E5-7EC2-8C1C11601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90C2AF2-DBFD-CA15-D990-9DE95A8C5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05D36CC-8606-FFD1-A9EB-0E187077B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730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128B67-FD65-C280-2D5C-636365921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B029AA6-8838-37B1-61BF-191CB7476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DC1B41A-3860-DC68-8B12-1DEDC5376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087633D-75AD-7726-FD43-702FF783C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2E6C950-8899-B22F-1820-E647BCAF3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A9C420-A834-0B0C-9B87-9EABF6EC1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5012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F4CA7A-E847-672B-E0A5-9E038DD10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645B7E0-20DD-3693-0CD0-BD891A407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7A4E319-5890-405E-6DCC-C8C650B5D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51486D9-5334-A45D-93AC-6305E4C3B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E3D98D4-1F92-3891-7A80-41A914C54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B371910-7AFF-9779-4A08-1BD411791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1592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E71B99E-9A11-71F0-E42F-84899D0B4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F57BFB8-E153-2B61-1FE6-25328E152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69B11C-2A52-DD2B-F54C-A73EB59A74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92D719-EAF6-4A47-B5D3-70C11CBBF0BA}" type="datetimeFigureOut">
              <a:rPr lang="it-IT" smtClean="0"/>
              <a:t>02/07/2026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012849-90D3-485F-E46B-897586D4D2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B1BF270-BB3A-7A78-FF88-7FDABF20AE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52D129-F361-4A6C-87B3-19F54F92CE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32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3E9966D-CF96-F6E6-FF3B-36F08722F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59" y="297179"/>
            <a:ext cx="9907281" cy="9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30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2026-07-02T14:56:35Z</dcterms:created>
  <dcterms:modified xsi:type="dcterms:W3CDTF">2026-07-02T14:57:38Z</dcterms:modified>
</cp:coreProperties>
</file>