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12801600" cy="9601200" type="A3"/>
  <p:notesSz cx="6858000" cy="9144000"/>
  <p:defaultTextStyle>
    <a:defPPr>
      <a:defRPr lang="it-IT"/>
    </a:defPPr>
    <a:lvl1pPr marL="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6" autoAdjust="0"/>
    <p:restoredTop sz="94660"/>
  </p:normalViewPr>
  <p:slideViewPr>
    <p:cSldViewPr snapToGrid="0">
      <p:cViewPr varScale="1">
        <p:scale>
          <a:sx n="48" d="100"/>
          <a:sy n="48" d="100"/>
        </p:scale>
        <p:origin x="127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0B58-89B7-4261-85F6-307467C30EFD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B3F0-472E-4EFC-9D3A-2E185F2336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6083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0B58-89B7-4261-85F6-307467C30EFD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B3F0-472E-4EFC-9D3A-2E185F2336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2952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0B58-89B7-4261-85F6-307467C30EFD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B3F0-472E-4EFC-9D3A-2E185F2336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5035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0B58-89B7-4261-85F6-307467C30EFD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B3F0-472E-4EFC-9D3A-2E185F2336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7580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0B58-89B7-4261-85F6-307467C30EFD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B3F0-472E-4EFC-9D3A-2E185F2336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1128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0B58-89B7-4261-85F6-307467C30EFD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B3F0-472E-4EFC-9D3A-2E185F2336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5269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0B58-89B7-4261-85F6-307467C30EFD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B3F0-472E-4EFC-9D3A-2E185F2336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0772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0B58-89B7-4261-85F6-307467C30EFD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B3F0-472E-4EFC-9D3A-2E185F2336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598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0B58-89B7-4261-85F6-307467C30EFD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B3F0-472E-4EFC-9D3A-2E185F2336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3441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0B58-89B7-4261-85F6-307467C30EFD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B3F0-472E-4EFC-9D3A-2E185F2336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1020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0B58-89B7-4261-85F6-307467C30EFD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B3F0-472E-4EFC-9D3A-2E185F2336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969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10B58-89B7-4261-85F6-307467C30EFD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0B3F0-472E-4EFC-9D3A-2E185F2336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961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magin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7113" y="1973051"/>
            <a:ext cx="4430820" cy="2412435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961901" y="3850886"/>
            <a:ext cx="10949050" cy="4979248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endParaRPr lang="it-IT" dirty="0">
              <a:latin typeface="Bahnschrift" panose="020B0502040204020203" pitchFamily="34" charset="0"/>
            </a:endParaRPr>
          </a:p>
          <a:p>
            <a:pPr algn="ctr"/>
            <a:r>
              <a:rPr lang="it-IT" dirty="0">
                <a:latin typeface="Bahnschrift" panose="020B0502040204020203" pitchFamily="34" charset="0"/>
              </a:rPr>
              <a:t>Quest’attività è stata finanziata dal Fondo Sociale Europeo</a:t>
            </a:r>
          </a:p>
          <a:p>
            <a:pPr algn="ctr"/>
            <a:endParaRPr lang="it-IT" dirty="0">
              <a:latin typeface="Bahnschrift" panose="020B0502040204020203" pitchFamily="34" charset="0"/>
            </a:endParaRPr>
          </a:p>
          <a:p>
            <a:pPr algn="ctr"/>
            <a:endParaRPr lang="it-IT" dirty="0">
              <a:latin typeface="Bahnschrift" panose="020B0502040204020203" pitchFamily="34" charset="0"/>
            </a:endParaRPr>
          </a:p>
          <a:p>
            <a:pPr algn="ctr"/>
            <a:r>
              <a:rPr lang="it-IT" dirty="0">
                <a:latin typeface="Bahnschrift" panose="020B0502040204020203" pitchFamily="34" charset="0"/>
              </a:rPr>
              <a:t>Denominazione iniziativa : …………………………………………</a:t>
            </a:r>
          </a:p>
          <a:p>
            <a:pPr algn="ctr"/>
            <a:endParaRPr lang="it-IT" dirty="0">
              <a:latin typeface="Bahnschrift" panose="020B0502040204020203" pitchFamily="34" charset="0"/>
            </a:endParaRPr>
          </a:p>
          <a:p>
            <a:pPr algn="ctr"/>
            <a:endParaRPr lang="it-IT" dirty="0">
              <a:latin typeface="Bahnschrift" panose="020B0502040204020203" pitchFamily="34" charset="0"/>
            </a:endParaRPr>
          </a:p>
          <a:p>
            <a:pPr algn="ctr"/>
            <a:r>
              <a:rPr lang="it-IT" dirty="0">
                <a:latin typeface="Bahnschrift" panose="020B0502040204020203" pitchFamily="34" charset="0"/>
              </a:rPr>
              <a:t>Importo agevolazione: …………………………………………..</a:t>
            </a:r>
          </a:p>
          <a:p>
            <a:pPr algn="ctr"/>
            <a:endParaRPr lang="it-IT" dirty="0">
              <a:latin typeface="Bahnschrift" panose="020B0502040204020203" pitchFamily="34" charset="0"/>
            </a:endParaRPr>
          </a:p>
          <a:p>
            <a:pPr algn="ctr"/>
            <a:endParaRPr lang="it-IT" dirty="0">
              <a:latin typeface="Bahnschrift" panose="020B0502040204020203" pitchFamily="34" charset="0"/>
            </a:endParaRPr>
          </a:p>
          <a:p>
            <a:pPr algn="ctr"/>
            <a:endParaRPr lang="it-IT" dirty="0">
              <a:latin typeface="Bahnschrift" panose="020B0502040204020203" pitchFamily="34" charset="0"/>
            </a:endParaRPr>
          </a:p>
          <a:p>
            <a:pPr algn="ctr"/>
            <a:endParaRPr lang="it-IT" dirty="0">
              <a:latin typeface="Bahnschrift" panose="020B0502040204020203" pitchFamily="34" charset="0"/>
            </a:endParaRPr>
          </a:p>
          <a:p>
            <a:pPr algn="ctr"/>
            <a:r>
              <a:rPr lang="it-IT">
                <a:latin typeface="Bahnschrift" panose="020B0502040204020203" pitchFamily="34" charset="0"/>
              </a:rPr>
              <a:t>CUP iniziativa: ________________________</a:t>
            </a:r>
          </a:p>
          <a:p>
            <a:pPr algn="ctr"/>
            <a:endParaRPr lang="it-IT" dirty="0">
              <a:latin typeface="Bahnschrift" panose="020B0502040204020203" pitchFamily="34" charset="0"/>
            </a:endParaRPr>
          </a:p>
          <a:p>
            <a:pPr algn="ctr"/>
            <a:endParaRPr lang="it-IT" dirty="0">
              <a:latin typeface="Bahnschrift" panose="020B0502040204020203" pitchFamily="34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7199" y="499187"/>
            <a:ext cx="2792344" cy="1047129"/>
          </a:xfrm>
          <a:prstGeom prst="rect">
            <a:avLst/>
          </a:prstGeom>
        </p:spPr>
      </p:pic>
      <p:pic>
        <p:nvPicPr>
          <p:cNvPr id="13" name="Immagin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6224" y="215534"/>
            <a:ext cx="2104060" cy="1330782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21766" y="419904"/>
            <a:ext cx="2324115" cy="1126412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0164" y="403682"/>
            <a:ext cx="1474272" cy="1326845"/>
          </a:xfrm>
          <a:prstGeom prst="rect">
            <a:avLst/>
          </a:prstGeom>
        </p:spPr>
      </p:pic>
      <p:sp>
        <p:nvSpPr>
          <p:cNvPr id="11" name="Rettangolo 10"/>
          <p:cNvSpPr/>
          <p:nvPr/>
        </p:nvSpPr>
        <p:spPr>
          <a:xfrm>
            <a:off x="5014402" y="7046316"/>
            <a:ext cx="2844048" cy="4181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latin typeface="Bahnschrift" panose="020B0502040204020203" pitchFamily="34" charset="0"/>
              </a:rPr>
              <a:t>CUP: I59G16000190006</a:t>
            </a:r>
          </a:p>
        </p:txBody>
      </p:sp>
    </p:spTree>
    <p:extLst>
      <p:ext uri="{BB962C8B-B14F-4D97-AF65-F5344CB8AC3E}">
        <p14:creationId xmlns:p14="http://schemas.microsoft.com/office/powerpoint/2010/main" val="26850396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23</Words>
  <Application>Microsoft Office PowerPoint</Application>
  <PresentationFormat>Formato A3 (297x420 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Bahnschrift</vt:lpstr>
      <vt:lpstr>Calibri</vt:lpstr>
      <vt:lpstr>Calibri Light</vt:lpstr>
      <vt:lpstr>Tema di Office</vt:lpstr>
      <vt:lpstr>Presentazione standard di PowerPoint</vt:lpstr>
    </vt:vector>
  </TitlesOfParts>
  <Company>INVITALIA S.p.A.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Gargano Guglielmo</dc:creator>
  <cp:lastModifiedBy>Gargano Guglielmo</cp:lastModifiedBy>
  <cp:revision>10</cp:revision>
  <dcterms:created xsi:type="dcterms:W3CDTF">2019-11-08T12:30:11Z</dcterms:created>
  <dcterms:modified xsi:type="dcterms:W3CDTF">2022-02-15T16:25:38Z</dcterms:modified>
</cp:coreProperties>
</file>