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801600" cy="9601200" type="A3"/>
  <p:notesSz cx="6858000" cy="9144000"/>
  <p:defaultTextStyle>
    <a:defPPr>
      <a:defRPr lang="it-IT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 varScale="1">
        <p:scale>
          <a:sx n="48" d="100"/>
          <a:sy n="48" d="100"/>
        </p:scale>
        <p:origin x="127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B58-89B7-4261-85F6-307467C30EFD}" type="datetimeFigureOut">
              <a:rPr lang="it-IT" smtClean="0"/>
              <a:t>15/02/2022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B3F0-472E-4EFC-9D3A-2E185F2336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6083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B58-89B7-4261-85F6-307467C30EFD}" type="datetimeFigureOut">
              <a:rPr lang="it-IT" smtClean="0"/>
              <a:t>15/02/2022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B3F0-472E-4EFC-9D3A-2E185F2336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2952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B58-89B7-4261-85F6-307467C30EFD}" type="datetimeFigureOut">
              <a:rPr lang="it-IT" smtClean="0"/>
              <a:t>15/02/2022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B3F0-472E-4EFC-9D3A-2E185F2336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5035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B58-89B7-4261-85F6-307467C30EFD}" type="datetimeFigureOut">
              <a:rPr lang="it-IT" smtClean="0"/>
              <a:t>15/02/2022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B3F0-472E-4EFC-9D3A-2E185F2336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7580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B58-89B7-4261-85F6-307467C30EFD}" type="datetimeFigureOut">
              <a:rPr lang="it-IT" smtClean="0"/>
              <a:t>15/02/2022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B3F0-472E-4EFC-9D3A-2E185F2336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112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B58-89B7-4261-85F6-307467C30EFD}" type="datetimeFigureOut">
              <a:rPr lang="it-IT" smtClean="0"/>
              <a:t>15/02/2022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B3F0-472E-4EFC-9D3A-2E185F2336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5269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B58-89B7-4261-85F6-307467C30EFD}" type="datetimeFigureOut">
              <a:rPr lang="it-IT" smtClean="0"/>
              <a:t>15/02/2022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B3F0-472E-4EFC-9D3A-2E185F2336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077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B58-89B7-4261-85F6-307467C30EFD}" type="datetimeFigureOut">
              <a:rPr lang="it-IT" smtClean="0"/>
              <a:t>15/02/2022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B3F0-472E-4EFC-9D3A-2E185F2336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0598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B58-89B7-4261-85F6-307467C30EFD}" type="datetimeFigureOut">
              <a:rPr lang="it-IT" smtClean="0"/>
              <a:t>15/02/2022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B3F0-472E-4EFC-9D3A-2E185F2336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3441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B58-89B7-4261-85F6-307467C30EFD}" type="datetimeFigureOut">
              <a:rPr lang="it-IT" smtClean="0"/>
              <a:t>15/02/2022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B3F0-472E-4EFC-9D3A-2E185F2336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1020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B58-89B7-4261-85F6-307467C30EFD}" type="datetimeFigureOut">
              <a:rPr lang="it-IT" smtClean="0"/>
              <a:t>15/02/2022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B3F0-472E-4EFC-9D3A-2E185F2336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96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10B58-89B7-4261-85F6-307467C30EFD}" type="datetimeFigureOut">
              <a:rPr lang="it-IT" smtClean="0"/>
              <a:t>15/02/2022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0B3F0-472E-4EFC-9D3A-2E185F2336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961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512" y="495951"/>
            <a:ext cx="3230088" cy="849215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6415" y="1806796"/>
            <a:ext cx="4430820" cy="2412435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566254" y="3732135"/>
            <a:ext cx="12072536" cy="4653453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endParaRPr lang="it-IT" dirty="0">
              <a:latin typeface="Bahnschrift" panose="020B0502040204020203" pitchFamily="34" charset="0"/>
            </a:endParaRPr>
          </a:p>
          <a:p>
            <a:pPr algn="ctr"/>
            <a:r>
              <a:rPr lang="it-IT" dirty="0">
                <a:latin typeface="Bahnschrift" panose="020B0502040204020203" pitchFamily="34" charset="0"/>
              </a:rPr>
              <a:t>Quest’attività è stata finanziata dal Fondo sociale europeo e risorse Iniziativa Occupazione Giovani</a:t>
            </a:r>
          </a:p>
          <a:p>
            <a:pPr algn="ctr"/>
            <a:endParaRPr lang="it-IT" dirty="0">
              <a:latin typeface="Bahnschrift" panose="020B0502040204020203" pitchFamily="34" charset="0"/>
            </a:endParaRPr>
          </a:p>
          <a:p>
            <a:pPr algn="ctr"/>
            <a:endParaRPr lang="it-IT" dirty="0">
              <a:latin typeface="Bahnschrift" panose="020B0502040204020203" pitchFamily="34" charset="0"/>
            </a:endParaRPr>
          </a:p>
          <a:p>
            <a:pPr algn="ctr"/>
            <a:r>
              <a:rPr lang="it-IT" dirty="0">
                <a:latin typeface="Bahnschrift" panose="020B0502040204020203" pitchFamily="34" charset="0"/>
              </a:rPr>
              <a:t>Denominazione iniziativa  : …………………………………………</a:t>
            </a:r>
          </a:p>
          <a:p>
            <a:pPr algn="ctr"/>
            <a:endParaRPr lang="it-IT" dirty="0">
              <a:latin typeface="Bahnschrift" panose="020B0502040204020203" pitchFamily="34" charset="0"/>
            </a:endParaRPr>
          </a:p>
          <a:p>
            <a:pPr algn="ctr"/>
            <a:endParaRPr lang="it-IT" dirty="0">
              <a:latin typeface="Bahnschrift" panose="020B0502040204020203" pitchFamily="34" charset="0"/>
            </a:endParaRPr>
          </a:p>
          <a:p>
            <a:pPr algn="ctr"/>
            <a:r>
              <a:rPr lang="it-IT" dirty="0">
                <a:latin typeface="Bahnschrift" panose="020B0502040204020203" pitchFamily="34" charset="0"/>
              </a:rPr>
              <a:t>Importo agevolazione: …………………………………………..</a:t>
            </a:r>
          </a:p>
          <a:p>
            <a:pPr algn="ctr"/>
            <a:endParaRPr lang="it-IT" dirty="0">
              <a:latin typeface="Bahnschrift" panose="020B0502040204020203" pitchFamily="34" charset="0"/>
            </a:endParaRPr>
          </a:p>
          <a:p>
            <a:pPr algn="ctr"/>
            <a:endParaRPr lang="it-IT" dirty="0">
              <a:latin typeface="Bahnschrift" panose="020B0502040204020203" pitchFamily="34" charset="0"/>
            </a:endParaRPr>
          </a:p>
          <a:p>
            <a:pPr algn="ctr"/>
            <a:endParaRPr lang="it-IT" dirty="0">
              <a:latin typeface="Bahnschrift" panose="020B0502040204020203" pitchFamily="34" charset="0"/>
            </a:endParaRPr>
          </a:p>
          <a:p>
            <a:pPr algn="ctr"/>
            <a:r>
              <a:rPr lang="it-IT" dirty="0">
                <a:latin typeface="Bahnschrift" panose="020B0502040204020203" pitchFamily="34" charset="0"/>
              </a:rPr>
              <a:t>CUP iniziativa: ________________________</a:t>
            </a:r>
          </a:p>
          <a:p>
            <a:pPr algn="ctr"/>
            <a:endParaRPr lang="it-IT" dirty="0">
              <a:latin typeface="Bahnschrift" panose="020B0502040204020203" pitchFamily="34" charset="0"/>
            </a:endParaRPr>
          </a:p>
          <a:p>
            <a:pPr algn="ctr"/>
            <a:endParaRPr lang="it-IT" dirty="0">
              <a:latin typeface="Bahnschrift" panose="020B0502040204020203" pitchFamily="34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7402" y="495951"/>
            <a:ext cx="2234204" cy="837827"/>
          </a:xfrm>
          <a:prstGeom prst="rect">
            <a:avLst/>
          </a:prstGeom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7180" y="273598"/>
            <a:ext cx="1954734" cy="1236336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30223" y="213245"/>
            <a:ext cx="1466277" cy="1357042"/>
          </a:xfrm>
          <a:prstGeom prst="rect">
            <a:avLst/>
          </a:prstGeom>
        </p:spPr>
      </p:pic>
      <p:sp>
        <p:nvSpPr>
          <p:cNvPr id="4" name="Rettangolo 3"/>
          <p:cNvSpPr/>
          <p:nvPr/>
        </p:nvSpPr>
        <p:spPr>
          <a:xfrm>
            <a:off x="5022441" y="6830537"/>
            <a:ext cx="2831224" cy="4181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dirty="0">
                <a:latin typeface="Bahnschrift" panose="020B0502040204020203" pitchFamily="34" charset="0"/>
              </a:rPr>
              <a:t>CUP: I59D15001270007</a:t>
            </a:r>
          </a:p>
        </p:txBody>
      </p:sp>
    </p:spTree>
    <p:extLst>
      <p:ext uri="{BB962C8B-B14F-4D97-AF65-F5344CB8AC3E}">
        <p14:creationId xmlns:p14="http://schemas.microsoft.com/office/powerpoint/2010/main" val="4148553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28</Words>
  <Application>Microsoft Office PowerPoint</Application>
  <PresentationFormat>Formato A3 (297x420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Bahnschrift</vt:lpstr>
      <vt:lpstr>Calibri</vt:lpstr>
      <vt:lpstr>Calibri Light</vt:lpstr>
      <vt:lpstr>Tema di Office</vt:lpstr>
      <vt:lpstr>Presentazione standard di PowerPoint</vt:lpstr>
    </vt:vector>
  </TitlesOfParts>
  <Company>INVITALIA S.p.A.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Gargano Guglielmo</dc:creator>
  <cp:lastModifiedBy>Gargano Guglielmo</cp:lastModifiedBy>
  <cp:revision>10</cp:revision>
  <dcterms:created xsi:type="dcterms:W3CDTF">2019-11-08T12:30:11Z</dcterms:created>
  <dcterms:modified xsi:type="dcterms:W3CDTF">2022-02-15T16:25:01Z</dcterms:modified>
</cp:coreProperties>
</file>