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340" r:id="rId3"/>
    <p:sldId id="434" r:id="rId4"/>
    <p:sldId id="443" r:id="rId5"/>
    <p:sldId id="444" r:id="rId6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3399"/>
    <a:srgbClr val="DDDDDD"/>
    <a:srgbClr val="EAEAE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27" autoAdjust="0"/>
    <p:restoredTop sz="95501" autoAdjust="0"/>
  </p:normalViewPr>
  <p:slideViewPr>
    <p:cSldViewPr>
      <p:cViewPr varScale="1">
        <p:scale>
          <a:sx n="64" d="100"/>
          <a:sy n="64" d="100"/>
        </p:scale>
        <p:origin x="17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9" d="100"/>
          <a:sy n="69" d="100"/>
        </p:scale>
        <p:origin x="32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6AB-B6D4-49F4-99E0-51F7FA6E200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177D-C283-4D82-81D7-294694DBB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5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16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01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DF0B-E048-436A-B73E-1B2E23542F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928" y="279175"/>
            <a:ext cx="1474271" cy="583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4864" y="211792"/>
            <a:ext cx="1474271" cy="583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4864" y="211792"/>
            <a:ext cx="1474271" cy="583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6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1520" y="174170"/>
            <a:ext cx="1656184" cy="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690" r:id="rId3"/>
    <p:sldLayoutId id="214748369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" name="Picture 4" descr="Y:\ININN_SVILUPPO PMI\SU3_AP\07_Presentazioni ed Eventi\01_L.181-89\loghi piattaforma\Rilancio-areeindustrial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830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sfondo18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489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47700" y="1196752"/>
            <a:ext cx="7848600" cy="329320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dirty="0">
                <a:solidFill>
                  <a:srgbClr val="C00000"/>
                </a:solidFill>
              </a:rPr>
              <a:t>Nuova Legge 181/89</a:t>
            </a:r>
          </a:p>
          <a:p>
            <a:pPr eaLnBrk="1" hangingPunct="1">
              <a:defRPr/>
            </a:pPr>
            <a:endParaRPr lang="it-IT" altLang="it-IT" sz="2000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it-IT" altLang="it-IT" sz="2000" dirty="0">
                <a:solidFill>
                  <a:srgbClr val="C00000"/>
                </a:solidFill>
              </a:rPr>
              <a:t>Area di crisi industriale complessa </a:t>
            </a:r>
          </a:p>
          <a:p>
            <a:pPr algn="ctr" eaLnBrk="1" hangingPunct="1">
              <a:defRPr/>
            </a:pPr>
            <a:r>
              <a:rPr lang="it-IT" altLang="it-IT" sz="2000" dirty="0">
                <a:solidFill>
                  <a:srgbClr val="C00000"/>
                </a:solidFill>
              </a:rPr>
              <a:t>del «Sistema locale del lavoro di Torino» </a:t>
            </a:r>
          </a:p>
          <a:p>
            <a:pPr eaLnBrk="1" hangingPunct="1">
              <a:defRPr/>
            </a:pPr>
            <a:endParaRPr lang="it-IT" altLang="it-IT" sz="2000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it-IT" altLang="it-IT" sz="2000" b="0" dirty="0">
                <a:solidFill>
                  <a:srgbClr val="C00000"/>
                </a:solidFill>
              </a:rPr>
              <a:t>Dettaglio domande trasmesse</a:t>
            </a:r>
          </a:p>
          <a:p>
            <a:pPr eaLnBrk="1" hangingPunct="1">
              <a:defRPr/>
            </a:pPr>
            <a:endParaRPr lang="it-IT" altLang="it-IT" sz="1800" b="0" kern="0" dirty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it-IT" altLang="it-IT" sz="1800" b="0" kern="0" dirty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it-IT" altLang="it-IT" sz="1800" b="0" kern="0" dirty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it-IT" altLang="it-IT" sz="1800" b="0" kern="0" dirty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it-IT" altLang="it-IT" sz="1600" b="0" kern="0" dirty="0">
                <a:solidFill>
                  <a:srgbClr val="0070C0"/>
                </a:solidFill>
                <a:ea typeface="+mn-ea"/>
                <a:cs typeface="+mn-cs"/>
              </a:rPr>
              <a:t>Roma, 20 settembre 2022</a:t>
            </a:r>
          </a:p>
        </p:txBody>
      </p:sp>
    </p:spTree>
    <p:extLst>
      <p:ext uri="{BB962C8B-B14F-4D97-AF65-F5344CB8AC3E}">
        <p14:creationId xmlns:p14="http://schemas.microsoft.com/office/powerpoint/2010/main" val="20891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468764" y="1196752"/>
            <a:ext cx="8351708" cy="1439862"/>
            <a:chOff x="963801" y="1268760"/>
            <a:chExt cx="7861592" cy="1439862"/>
          </a:xfrm>
        </p:grpSpPr>
        <p:sp>
          <p:nvSpPr>
            <p:cNvPr id="5" name="CasellaDiTesto 4"/>
            <p:cNvSpPr txBox="1"/>
            <p:nvPr/>
          </p:nvSpPr>
          <p:spPr bwMode="auto">
            <a:xfrm>
              <a:off x="991968" y="1487209"/>
              <a:ext cx="317639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it-IT" altLang="it-IT" sz="2000" b="1" kern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Area di crisi industriale complessa del “Sistema locale del lavoro di Torino» </a:t>
              </a: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963801" y="1268760"/>
              <a:ext cx="7861592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2" name="Sottotitolo 8"/>
          <p:cNvSpPr txBox="1">
            <a:spLocks noGrp="1"/>
          </p:cNvSpPr>
          <p:nvPr>
            <p:ph type="subTitle" idx="1"/>
          </p:nvPr>
        </p:nvSpPr>
        <p:spPr>
          <a:xfrm>
            <a:off x="611560" y="2751558"/>
            <a:ext cx="7981479" cy="39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prstClr val="black"/>
                </a:solidFill>
                <a:latin typeface="Calibri"/>
              </a:rPr>
              <a:t>Rilancio delle attività imprenditoriali, salvaguardia dei livelli occupazionali e sostegno dei programmi di investimento compreso nell’area di crisi industriale di Torino.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it-IT" sz="1600" b="1" i="1" u="sng" dirty="0">
                <a:solidFill>
                  <a:prstClr val="black"/>
                </a:solidFill>
                <a:latin typeface="Calibri"/>
              </a:rPr>
              <a:t>Quadro Normativo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Legge 181/89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Decreto ministeriale 24 marzo 2022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/>
              </a:rPr>
              <a:t>Circolare direttoriale n. 237343 del 16 giugno 2022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/>
              </a:rPr>
              <a:t>Circolare direttoriale n. 262365 del 11 luglio 2022 </a:t>
            </a:r>
            <a:r>
              <a:rPr lang="it-IT" sz="1600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Avviso pubblico</a:t>
            </a:r>
          </a:p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Avviso pubblico per </a:t>
            </a:r>
            <a:r>
              <a:rPr lang="it-IT" sz="1600" dirty="0">
                <a:solidFill>
                  <a:schemeClr val="tx1"/>
                </a:solidFill>
                <a:latin typeface="Calibri"/>
              </a:rPr>
              <a:t>la selezione di iniziative imprenditoriali nel territorio dell’area di crisi</a:t>
            </a:r>
          </a:p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chemeClr val="tx1"/>
                </a:solidFill>
                <a:latin typeface="Calibri"/>
              </a:rPr>
              <a:t>industriale complessa del “Sistema locale del lavoro di Torino” tramite ricorso al regime di</a:t>
            </a:r>
          </a:p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chemeClr val="tx1"/>
                </a:solidFill>
                <a:latin typeface="Calibri"/>
              </a:rPr>
              <a:t>aiuto di cui alla legge n. 181/1989.</a:t>
            </a:r>
          </a:p>
          <a:p>
            <a:pPr algn="just">
              <a:spcAft>
                <a:spcPts val="600"/>
              </a:spcAft>
            </a:pPr>
            <a:r>
              <a:rPr lang="it-IT" altLang="it-IT" sz="1600" b="1" dirty="0">
                <a:solidFill>
                  <a:srgbClr val="C00000"/>
                </a:solidFill>
                <a:latin typeface="Calibri"/>
              </a:rPr>
              <a:t>Dotazione finanziaria: € 50.000.000,00</a:t>
            </a:r>
          </a:p>
        </p:txBody>
      </p:sp>
    </p:spTree>
    <p:extLst>
      <p:ext uri="{BB962C8B-B14F-4D97-AF65-F5344CB8AC3E}">
        <p14:creationId xmlns:p14="http://schemas.microsoft.com/office/powerpoint/2010/main" val="93376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8888" y="4077072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70188" y="4077072"/>
            <a:ext cx="1513780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258888" y="4918447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2751138" y="4918447"/>
            <a:ext cx="1532830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sz="1200" b="1" dirty="0">
                <a:latin typeface="Arial" panose="020B0604020202020204" pitchFamily="34" charset="0"/>
              </a:rPr>
              <a:t>€   163.991.329,07 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220072" y="4077072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6732240" y="4077072"/>
            <a:ext cx="1438623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   93.562.722,17 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220072" y="4918447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6732240" y="4918447"/>
            <a:ext cx="1438623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 417,60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001325" y="3216569"/>
            <a:ext cx="5000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trasmesse: dati di sintesi </a:t>
            </a:r>
            <a:endParaRPr lang="it-IT" altLang="it-IT" sz="2000" b="1" kern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50F486B-038A-4552-BD1A-30E1A3C32761}"/>
              </a:ext>
            </a:extLst>
          </p:cNvPr>
          <p:cNvSpPr/>
          <p:nvPr/>
        </p:nvSpPr>
        <p:spPr bwMode="auto">
          <a:xfrm>
            <a:off x="468764" y="1268760"/>
            <a:ext cx="8351708" cy="14398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34" name="Picture 17" descr="Risultati Legge 181 e">
            <a:extLst>
              <a:ext uri="{FF2B5EF4-FFF2-40B4-BE49-F238E27FC236}">
                <a16:creationId xmlns:a16="http://schemas.microsoft.com/office/drawing/2014/main" id="{0A544078-8966-4157-8D20-BB9C5D9E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90" y="1373535"/>
            <a:ext cx="311491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E9028AA0-213E-45D2-A008-C3F2C9F9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96" y="1373535"/>
            <a:ext cx="1617324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F475CB-57BC-AE2D-63B5-07A69FD25322}"/>
              </a:ext>
            </a:extLst>
          </p:cNvPr>
          <p:cNvSpPr txBox="1"/>
          <p:nvPr/>
        </p:nvSpPr>
        <p:spPr bwMode="auto">
          <a:xfrm>
            <a:off x="498687" y="1487209"/>
            <a:ext cx="3374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altLang="it-IT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Area di crisi industriale complessa del “Sistema locale del lavoro di Torino» </a:t>
            </a:r>
          </a:p>
        </p:txBody>
      </p:sp>
    </p:spTree>
    <p:extLst>
      <p:ext uri="{BB962C8B-B14F-4D97-AF65-F5344CB8AC3E}">
        <p14:creationId xmlns:p14="http://schemas.microsoft.com/office/powerpoint/2010/main" val="99921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35897" y="1085740"/>
            <a:ext cx="5508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 sz="1800" dirty="0"/>
              <a:t>Soggetti proponenti (in ordine di protocollo)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7330AB4-E46D-8A42-3722-65B48286B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03641"/>
              </p:ext>
            </p:extLst>
          </p:nvPr>
        </p:nvGraphicFramePr>
        <p:xfrm>
          <a:off x="1136898" y="1536082"/>
          <a:ext cx="7107510" cy="4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34222" imgH="5429458" progId="Excel.Sheet.12">
                  <p:embed/>
                </p:oleObj>
              </mc:Choice>
              <mc:Fallback>
                <p:oleObj name="Worksheet" r:id="rId3" imgW="7734222" imgH="54294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898" y="1536082"/>
                        <a:ext cx="7107510" cy="498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56796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8256</TotalTime>
  <Words>187</Words>
  <Application>Microsoft Office PowerPoint</Application>
  <PresentationFormat>Presentazione su schermo (4:3)</PresentationFormat>
  <Paragraphs>41</Paragraphs>
  <Slides>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</vt:lpstr>
      <vt:lpstr>1_Tema di Office</vt:lpstr>
      <vt:lpstr>2_Tema di Office</vt:lpstr>
      <vt:lpstr>Foglio di lavoro di Microsoft Excel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Palombi Myriam</cp:lastModifiedBy>
  <cp:revision>684</cp:revision>
  <cp:lastPrinted>2018-09-18T11:10:04Z</cp:lastPrinted>
  <dcterms:created xsi:type="dcterms:W3CDTF">2014-11-18T13:39:24Z</dcterms:created>
  <dcterms:modified xsi:type="dcterms:W3CDTF">2022-09-21T10:03:14Z</dcterms:modified>
</cp:coreProperties>
</file>