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41" r:id="rId1"/>
    <p:sldMasterId id="2147483743" r:id="rId2"/>
    <p:sldMasterId id="2147483765" r:id="rId3"/>
    <p:sldMasterId id="2147483782" r:id="rId4"/>
  </p:sldMasterIdLst>
  <p:notesMasterIdLst>
    <p:notesMasterId r:id="rId7"/>
  </p:notesMasterIdLst>
  <p:handoutMasterIdLst>
    <p:handoutMasterId r:id="rId8"/>
  </p:handoutMasterIdLst>
  <p:sldIdLst>
    <p:sldId id="1058" r:id="rId5"/>
    <p:sldId id="1078" r:id="rId6"/>
  </p:sldIdLst>
  <p:sldSz cx="9144000" cy="6858000" type="screen4x3"/>
  <p:notesSz cx="6797675" cy="9926638"/>
  <p:custDataLst>
    <p:tags r:id="rId9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83">
          <p15:clr>
            <a:srgbClr val="A4A3A4"/>
          </p15:clr>
        </p15:guide>
        <p15:guide id="2" pos="45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9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003A79"/>
    <a:srgbClr val="F2F2F2"/>
    <a:srgbClr val="006991"/>
    <a:srgbClr val="FF6600"/>
    <a:srgbClr val="92D050"/>
    <a:srgbClr val="EBDCA5"/>
    <a:srgbClr val="DCBE50"/>
    <a:srgbClr val="FFCC66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422" autoAdjust="0"/>
    <p:restoredTop sz="94927" autoAdjust="0"/>
  </p:normalViewPr>
  <p:slideViewPr>
    <p:cSldViewPr snapToGrid="0" showGuides="1">
      <p:cViewPr>
        <p:scale>
          <a:sx n="124" d="100"/>
          <a:sy n="124" d="100"/>
        </p:scale>
        <p:origin x="-72" y="-72"/>
      </p:cViewPr>
      <p:guideLst>
        <p:guide orient="horz" pos="483"/>
        <p:guide pos="4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06" d="100"/>
          <a:sy n="106" d="100"/>
        </p:scale>
        <p:origin x="-414" y="-96"/>
      </p:cViewPr>
      <p:guideLst>
        <p:guide orient="horz" pos="3129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tags" Target="tags/tag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" y="13"/>
            <a:ext cx="2945658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34" tIns="44119" rIns="88234" bIns="44119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it-IT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52" y="13"/>
            <a:ext cx="2945658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34" tIns="44119" rIns="88234" bIns="44119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2" y="9428596"/>
            <a:ext cx="2945658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34" tIns="44119" rIns="88234" bIns="44119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it-IT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52" y="9428596"/>
            <a:ext cx="2945658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34" tIns="44119" rIns="88234" bIns="44119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5BEEF8FE-B6BD-4C05-8019-103AB0AC1512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3547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" y="13"/>
            <a:ext cx="2945658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34" tIns="44119" rIns="88234" bIns="44119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52" y="13"/>
            <a:ext cx="2945658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34" tIns="44119" rIns="88234" bIns="44119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3977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72" y="4715172"/>
            <a:ext cx="5438140" cy="4466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34" tIns="44119" rIns="88234" bIns="44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Fare clic per modificare gli stili del testo dello schema</a:t>
            </a:r>
          </a:p>
          <a:p>
            <a:pPr lvl="1"/>
            <a:r>
              <a:rPr lang="en-GB"/>
              <a:t>Secondo livello</a:t>
            </a:r>
          </a:p>
          <a:p>
            <a:pPr lvl="2"/>
            <a:r>
              <a:rPr lang="en-GB"/>
              <a:t>Terzo livello</a:t>
            </a:r>
          </a:p>
          <a:p>
            <a:pPr lvl="3"/>
            <a:r>
              <a:rPr lang="en-GB"/>
              <a:t>Quarto livello</a:t>
            </a:r>
          </a:p>
          <a:p>
            <a:pPr lvl="4"/>
            <a:r>
              <a:rPr lang="en-GB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2" y="9428596"/>
            <a:ext cx="2945658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34" tIns="44119" rIns="88234" bIns="44119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52" y="9428596"/>
            <a:ext cx="2945658" cy="49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234" tIns="44119" rIns="88234" bIns="44119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09136D0-FD72-4ED4-A72B-57B389AC3543}" type="slidenum">
              <a:rPr lang="en-GB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051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71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71040" indent="-29655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86217" indent="-2372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60703" indent="-2372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135189" indent="-2372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609676" indent="-237243" defTabSz="4744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84162" indent="-237243" defTabSz="4744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558649" indent="-237243" defTabSz="4744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4033135" indent="-237243" defTabSz="4744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50227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03609-F8E4-4CBB-8CBF-65E6E2F95873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50227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it-IT" alt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2878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>
            <a:spLocks noChangeArrowheads="1"/>
          </p:cNvSpPr>
          <p:nvPr userDrawn="1"/>
        </p:nvSpPr>
        <p:spPr bwMode="auto">
          <a:xfrm>
            <a:off x="6516762" y="6586004"/>
            <a:ext cx="2375718" cy="207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2" tIns="34286" rIns="68572" bIns="34286">
            <a:spAutoFit/>
          </a:bodyPr>
          <a:lstStyle>
            <a:lvl1pPr eaLnBrk="0" hangingPunct="0">
              <a:defRPr sz="14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100000"/>
              <a:buFont typeface="Wingdings" pitchFamily="2" charset="2"/>
              <a:buChar char="n"/>
              <a:defRPr sz="14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100000"/>
              <a:buFont typeface="Wingdings" pitchFamily="2" charset="2"/>
              <a:buChar char="n"/>
              <a:defRPr sz="14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100000"/>
              <a:buFont typeface="Wingdings" pitchFamily="2" charset="2"/>
              <a:buChar char="n"/>
              <a:defRPr sz="14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100000"/>
              <a:buFont typeface="Wingdings" pitchFamily="2" charset="2"/>
              <a:buChar char="n"/>
              <a:defRPr sz="14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68567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t-IT" altLang="it-IT" sz="900" b="1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Direzione Regionale Sud </a:t>
            </a:r>
          </a:p>
        </p:txBody>
      </p:sp>
    </p:spTree>
    <p:extLst>
      <p:ext uri="{BB962C8B-B14F-4D97-AF65-F5344CB8AC3E}">
        <p14:creationId xmlns:p14="http://schemas.microsoft.com/office/powerpoint/2010/main" val="74325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8816" y="189422"/>
            <a:ext cx="8195900" cy="545042"/>
          </a:xfrm>
          <a:prstGeom prst="rect">
            <a:avLst/>
          </a:prstGeom>
        </p:spPr>
        <p:txBody>
          <a:bodyPr/>
          <a:lstStyle>
            <a:lvl1pPr>
              <a:defRPr lang="it-IT" sz="1942" b="1" dirty="0">
                <a:solidFill>
                  <a:srgbClr val="003A79"/>
                </a:solidFill>
                <a:latin typeface="Arial"/>
                <a:cs typeface="Arial"/>
              </a:defRPr>
            </a:lvl1pPr>
          </a:lstStyle>
          <a:p>
            <a:pPr lvl="0" algn="l"/>
            <a:r>
              <a:rPr lang="it-IT" dirty="0"/>
              <a:t>Fare clic per modificare stile</a:t>
            </a: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59803" y="179391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116" b="1" smtClean="0">
                <a:solidFill>
                  <a:srgbClr val="003A79"/>
                </a:solidFill>
              </a:defRPr>
            </a:lvl1pPr>
          </a:lstStyle>
          <a:p>
            <a:pPr>
              <a:defRPr/>
            </a:pPr>
            <a:fld id="{12435840-0950-4658-AB99-8A836DE42258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7113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/>
          <p:cNvSpPr>
            <a:spLocks noGrp="1"/>
          </p:cNvSpPr>
          <p:nvPr>
            <p:ph type="sldNum" sz="quarter" idx="10"/>
          </p:nvPr>
        </p:nvSpPr>
        <p:spPr>
          <a:xfrm>
            <a:off x="8559803" y="179391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116" b="1" smtClean="0">
                <a:solidFill>
                  <a:srgbClr val="003A79"/>
                </a:solidFill>
              </a:defRPr>
            </a:lvl1pPr>
          </a:lstStyle>
          <a:p>
            <a:pPr>
              <a:defRPr/>
            </a:pPr>
            <a:fld id="{39905BE7-362F-47F6-9785-44D2247D3F7A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60067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pertina inizi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59803" y="179391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116" b="1" smtClean="0">
                <a:solidFill>
                  <a:srgbClr val="003A79"/>
                </a:solidFill>
              </a:defRPr>
            </a:lvl1pPr>
          </a:lstStyle>
          <a:p>
            <a:pPr>
              <a:defRPr/>
            </a:pPr>
            <a:fld id="{12435840-0950-4658-AB99-8A836DE42258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01639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8816" y="189422"/>
            <a:ext cx="8195900" cy="545042"/>
          </a:xfrm>
          <a:prstGeom prst="rect">
            <a:avLst/>
          </a:prstGeom>
        </p:spPr>
        <p:txBody>
          <a:bodyPr/>
          <a:lstStyle>
            <a:lvl1pPr>
              <a:defRPr lang="it-IT" sz="1942" b="1" dirty="0">
                <a:solidFill>
                  <a:srgbClr val="003A79"/>
                </a:solidFill>
                <a:latin typeface="Arial"/>
                <a:cs typeface="Arial"/>
              </a:defRPr>
            </a:lvl1pPr>
          </a:lstStyle>
          <a:p>
            <a:pPr lvl="0" algn="l"/>
            <a:r>
              <a:rPr lang="it-IT" dirty="0"/>
              <a:t>Fare clic per modificare stile</a:t>
            </a: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3"/>
          </p:nvPr>
        </p:nvSpPr>
        <p:spPr>
          <a:xfrm>
            <a:off x="8559803" y="179391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116" b="1" smtClean="0">
                <a:solidFill>
                  <a:srgbClr val="003A79"/>
                </a:solidFill>
              </a:defRPr>
            </a:lvl1pPr>
          </a:lstStyle>
          <a:p>
            <a:pPr>
              <a:defRPr/>
            </a:pPr>
            <a:fld id="{12435840-0950-4658-AB99-8A836DE42258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196856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/>
          <p:cNvSpPr>
            <a:spLocks noGrp="1"/>
          </p:cNvSpPr>
          <p:nvPr>
            <p:ph type="sldNum" sz="quarter" idx="10"/>
          </p:nvPr>
        </p:nvSpPr>
        <p:spPr>
          <a:xfrm>
            <a:off x="8559803" y="179391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116" b="1" smtClean="0">
                <a:solidFill>
                  <a:srgbClr val="003A79"/>
                </a:solidFill>
              </a:defRPr>
            </a:lvl1pPr>
          </a:lstStyle>
          <a:p>
            <a:pPr>
              <a:defRPr/>
            </a:pPr>
            <a:fld id="{39905BE7-362F-47F6-9785-44D2247D3F7A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45201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024" y="242357"/>
            <a:ext cx="7772400" cy="545043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rgbClr val="003A79"/>
                </a:solidFill>
                <a:latin typeface="Arial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111127" y="787401"/>
            <a:ext cx="6645275" cy="749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xmlns="" id="{045A09B3-A16C-4CC1-93EC-159D0F77F9B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59800" y="179917"/>
            <a:ext cx="414338" cy="36406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003A79"/>
                </a:solidFill>
              </a:defRPr>
            </a:lvl1pPr>
          </a:lstStyle>
          <a:p>
            <a:pPr>
              <a:defRPr/>
            </a:pPr>
            <a:fld id="{10CC17CB-054E-4148-B1C6-7EE89EFF49F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89337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>
            <a:extLst>
              <a:ext uri="{FF2B5EF4-FFF2-40B4-BE49-F238E27FC236}">
                <a16:creationId xmlns:a16="http://schemas.microsoft.com/office/drawing/2014/main" xmlns="" id="{4C2CDF45-1C82-45FF-8B6C-7D6C1EF1F4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59800" y="179917"/>
            <a:ext cx="414338" cy="36406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003A79"/>
                </a:solidFill>
              </a:defRPr>
            </a:lvl1pPr>
          </a:lstStyle>
          <a:p>
            <a:pPr>
              <a:defRPr/>
            </a:pPr>
            <a:fld id="{EFB32C37-BB4C-4E7A-A2CC-E22FF6CC5FC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4268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igura a mano libera 3"/>
          <p:cNvSpPr/>
          <p:nvPr userDrawn="1"/>
        </p:nvSpPr>
        <p:spPr>
          <a:xfrm rot="20911362" flipH="1" flipV="1">
            <a:off x="2263259" y="6162616"/>
            <a:ext cx="6843367" cy="1454039"/>
          </a:xfrm>
          <a:custGeom>
            <a:avLst/>
            <a:gdLst>
              <a:gd name="connsiteX0" fmla="*/ 0 w 9746788"/>
              <a:gd name="connsiteY0" fmla="*/ 0 h 2448000"/>
              <a:gd name="connsiteX1" fmla="*/ 9746788 w 9746788"/>
              <a:gd name="connsiteY1" fmla="*/ 0 h 2448000"/>
              <a:gd name="connsiteX2" fmla="*/ 9746788 w 9746788"/>
              <a:gd name="connsiteY2" fmla="*/ 2448000 h 2448000"/>
              <a:gd name="connsiteX3" fmla="*/ 0 w 9746788"/>
              <a:gd name="connsiteY3" fmla="*/ 2448000 h 2448000"/>
              <a:gd name="connsiteX4" fmla="*/ 0 w 9746788"/>
              <a:gd name="connsiteY4" fmla="*/ 0 h 2448000"/>
              <a:gd name="connsiteX0" fmla="*/ 0 w 9746788"/>
              <a:gd name="connsiteY0" fmla="*/ 0 h 2449464"/>
              <a:gd name="connsiteX1" fmla="*/ 9746788 w 9746788"/>
              <a:gd name="connsiteY1" fmla="*/ 0 h 2449464"/>
              <a:gd name="connsiteX2" fmla="*/ 8974352 w 9746788"/>
              <a:gd name="connsiteY2" fmla="*/ 2449464 h 2449464"/>
              <a:gd name="connsiteX3" fmla="*/ 0 w 9746788"/>
              <a:gd name="connsiteY3" fmla="*/ 2448000 h 2449464"/>
              <a:gd name="connsiteX4" fmla="*/ 0 w 9746788"/>
              <a:gd name="connsiteY4" fmla="*/ 0 h 2449464"/>
              <a:gd name="connsiteX0" fmla="*/ 0 w 9220400"/>
              <a:gd name="connsiteY0" fmla="*/ 0 h 2449464"/>
              <a:gd name="connsiteX1" fmla="*/ 9220400 w 9220400"/>
              <a:gd name="connsiteY1" fmla="*/ 1016281 h 2449464"/>
              <a:gd name="connsiteX2" fmla="*/ 8974352 w 9220400"/>
              <a:gd name="connsiteY2" fmla="*/ 2449464 h 2449464"/>
              <a:gd name="connsiteX3" fmla="*/ 0 w 9220400"/>
              <a:gd name="connsiteY3" fmla="*/ 2448000 h 2449464"/>
              <a:gd name="connsiteX4" fmla="*/ 0 w 9220400"/>
              <a:gd name="connsiteY4" fmla="*/ 0 h 2449464"/>
              <a:gd name="connsiteX0" fmla="*/ 0 w 9136593"/>
              <a:gd name="connsiteY0" fmla="*/ 0 h 2449464"/>
              <a:gd name="connsiteX1" fmla="*/ 9136593 w 9136593"/>
              <a:gd name="connsiteY1" fmla="*/ 1504439 h 2449464"/>
              <a:gd name="connsiteX2" fmla="*/ 8974352 w 9136593"/>
              <a:gd name="connsiteY2" fmla="*/ 2449464 h 2449464"/>
              <a:gd name="connsiteX3" fmla="*/ 0 w 9136593"/>
              <a:gd name="connsiteY3" fmla="*/ 2448000 h 2449464"/>
              <a:gd name="connsiteX4" fmla="*/ 0 w 9136593"/>
              <a:gd name="connsiteY4" fmla="*/ 0 h 2449464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117546 w 9136593"/>
              <a:gd name="connsiteY0" fmla="*/ 0 h 1720257"/>
              <a:gd name="connsiteX1" fmla="*/ 9136593 w 9136593"/>
              <a:gd name="connsiteY1" fmla="*/ 775232 h 1720257"/>
              <a:gd name="connsiteX2" fmla="*/ 8974352 w 9136593"/>
              <a:gd name="connsiteY2" fmla="*/ 1720257 h 1720257"/>
              <a:gd name="connsiteX3" fmla="*/ 0 w 9136593"/>
              <a:gd name="connsiteY3" fmla="*/ 1718793 h 1720257"/>
              <a:gd name="connsiteX4" fmla="*/ 117546 w 9136593"/>
              <a:gd name="connsiteY4" fmla="*/ 0 h 1720257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24516 w 8974352"/>
              <a:gd name="connsiteY0" fmla="*/ 0 h 1910186"/>
              <a:gd name="connsiteX1" fmla="*/ 8812931 w 8974352"/>
              <a:gd name="connsiteY1" fmla="*/ 1508786 h 1910186"/>
              <a:gd name="connsiteX2" fmla="*/ 8974352 w 8974352"/>
              <a:gd name="connsiteY2" fmla="*/ 1910186 h 1910186"/>
              <a:gd name="connsiteX3" fmla="*/ 0 w 8974352"/>
              <a:gd name="connsiteY3" fmla="*/ 1908722 h 1910186"/>
              <a:gd name="connsiteX4" fmla="*/ 24516 w 8974352"/>
              <a:gd name="connsiteY4" fmla="*/ 0 h 1910186"/>
              <a:gd name="connsiteX0" fmla="*/ 24516 w 9036669"/>
              <a:gd name="connsiteY0" fmla="*/ 0 h 1910186"/>
              <a:gd name="connsiteX1" fmla="*/ 9036669 w 9036669"/>
              <a:gd name="connsiteY1" fmla="*/ 1547197 h 1910186"/>
              <a:gd name="connsiteX2" fmla="*/ 8974352 w 9036669"/>
              <a:gd name="connsiteY2" fmla="*/ 1910186 h 1910186"/>
              <a:gd name="connsiteX3" fmla="*/ 0 w 9036669"/>
              <a:gd name="connsiteY3" fmla="*/ 1908722 h 1910186"/>
              <a:gd name="connsiteX4" fmla="*/ 24516 w 9036669"/>
              <a:gd name="connsiteY4" fmla="*/ 0 h 1910186"/>
              <a:gd name="connsiteX0" fmla="*/ 24516 w 9037769"/>
              <a:gd name="connsiteY0" fmla="*/ 0 h 1910186"/>
              <a:gd name="connsiteX1" fmla="*/ 9037769 w 9037769"/>
              <a:gd name="connsiteY1" fmla="*/ 1902949 h 1910186"/>
              <a:gd name="connsiteX2" fmla="*/ 8974352 w 9037769"/>
              <a:gd name="connsiteY2" fmla="*/ 1910186 h 1910186"/>
              <a:gd name="connsiteX3" fmla="*/ 0 w 9037769"/>
              <a:gd name="connsiteY3" fmla="*/ 1908722 h 1910186"/>
              <a:gd name="connsiteX4" fmla="*/ 24516 w 9037769"/>
              <a:gd name="connsiteY4" fmla="*/ 0 h 1910186"/>
              <a:gd name="connsiteX0" fmla="*/ 17758 w 9037769"/>
              <a:gd name="connsiteY0" fmla="*/ 0 h 1758889"/>
              <a:gd name="connsiteX1" fmla="*/ 9037769 w 9037769"/>
              <a:gd name="connsiteY1" fmla="*/ 1751652 h 1758889"/>
              <a:gd name="connsiteX2" fmla="*/ 8974352 w 9037769"/>
              <a:gd name="connsiteY2" fmla="*/ 1758889 h 1758889"/>
              <a:gd name="connsiteX3" fmla="*/ 0 w 9037769"/>
              <a:gd name="connsiteY3" fmla="*/ 1757425 h 1758889"/>
              <a:gd name="connsiteX4" fmla="*/ 17758 w 9037769"/>
              <a:gd name="connsiteY4" fmla="*/ 0 h 175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37769" h="1758889">
                <a:moveTo>
                  <a:pt x="17758" y="0"/>
                </a:moveTo>
                <a:lnTo>
                  <a:pt x="9037769" y="1751652"/>
                </a:lnTo>
                <a:lnTo>
                  <a:pt x="8974352" y="1758889"/>
                </a:lnTo>
                <a:lnTo>
                  <a:pt x="0" y="1757425"/>
                </a:lnTo>
                <a:lnTo>
                  <a:pt x="17758" y="0"/>
                </a:lnTo>
                <a:close/>
              </a:path>
            </a:pathLst>
          </a:custGeom>
          <a:solidFill>
            <a:srgbClr val="003A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2404" tIns="31202" rIns="62404" bIns="31202" anchor="ctr"/>
          <a:lstStyle/>
          <a:p>
            <a:pPr marL="0" marR="0" lvl="0" indent="0" algn="ctr" defTabSz="34276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34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7" name="Immagine 4" descr="Logo Private Banking_W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3" y="6386522"/>
            <a:ext cx="20589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999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hf hdr="0" ftr="0" dt="0"/>
  <p:txStyles>
    <p:titleStyle>
      <a:lvl1pPr algn="ctr" defTabSz="328601" rtl="0" eaLnBrk="0" fontAlgn="base" hangingPunct="0">
        <a:spcBef>
          <a:spcPct val="0"/>
        </a:spcBef>
        <a:spcAft>
          <a:spcPct val="0"/>
        </a:spcAft>
        <a:defRPr sz="315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328601" rtl="0" eaLnBrk="0" fontAlgn="base" hangingPunct="0">
        <a:spcBef>
          <a:spcPct val="0"/>
        </a:spcBef>
        <a:spcAft>
          <a:spcPct val="0"/>
        </a:spcAft>
        <a:defRPr sz="315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328601" rtl="0" eaLnBrk="0" fontAlgn="base" hangingPunct="0">
        <a:spcBef>
          <a:spcPct val="0"/>
        </a:spcBef>
        <a:spcAft>
          <a:spcPct val="0"/>
        </a:spcAft>
        <a:defRPr sz="315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328601" rtl="0" eaLnBrk="0" fontAlgn="base" hangingPunct="0">
        <a:spcBef>
          <a:spcPct val="0"/>
        </a:spcBef>
        <a:spcAft>
          <a:spcPct val="0"/>
        </a:spcAft>
        <a:defRPr sz="315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328601" rtl="0" eaLnBrk="0" fontAlgn="base" hangingPunct="0">
        <a:spcBef>
          <a:spcPct val="0"/>
        </a:spcBef>
        <a:spcAft>
          <a:spcPct val="0"/>
        </a:spcAft>
        <a:defRPr sz="315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328601" algn="ctr" defTabSz="328601" rtl="0" fontAlgn="base">
        <a:spcBef>
          <a:spcPct val="0"/>
        </a:spcBef>
        <a:spcAft>
          <a:spcPct val="0"/>
        </a:spcAft>
        <a:defRPr sz="315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57202" algn="ctr" defTabSz="328601" rtl="0" fontAlgn="base">
        <a:spcBef>
          <a:spcPct val="0"/>
        </a:spcBef>
        <a:spcAft>
          <a:spcPct val="0"/>
        </a:spcAft>
        <a:defRPr sz="315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985802" algn="ctr" defTabSz="328601" rtl="0" fontAlgn="base">
        <a:spcBef>
          <a:spcPct val="0"/>
        </a:spcBef>
        <a:spcAft>
          <a:spcPct val="0"/>
        </a:spcAft>
        <a:defRPr sz="315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14402" algn="ctr" defTabSz="328601" rtl="0" fontAlgn="base">
        <a:spcBef>
          <a:spcPct val="0"/>
        </a:spcBef>
        <a:spcAft>
          <a:spcPct val="0"/>
        </a:spcAft>
        <a:defRPr sz="315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46450" indent="-246450" algn="l" defTabSz="328601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25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533976" indent="-205376" algn="l" defTabSz="328601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25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21503" indent="-164301" algn="l" defTabSz="328601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725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150103" indent="-164301" algn="l" defTabSz="328601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25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478705" indent="-164301" algn="l" defTabSz="328601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25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1807305" indent="-164301" algn="l" defTabSz="328601" rtl="0" eaLnBrk="1" latinLnBrk="0" hangingPunct="1">
        <a:spcBef>
          <a:spcPct val="20000"/>
        </a:spcBef>
        <a:buFont typeface="Arial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6pPr>
      <a:lvl7pPr marL="2135905" indent="-164301" algn="l" defTabSz="328601" rtl="0" eaLnBrk="1" latinLnBrk="0" hangingPunct="1">
        <a:spcBef>
          <a:spcPct val="20000"/>
        </a:spcBef>
        <a:buFont typeface="Arial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7pPr>
      <a:lvl8pPr marL="2464507" indent="-164301" algn="l" defTabSz="328601" rtl="0" eaLnBrk="1" latinLnBrk="0" hangingPunct="1">
        <a:spcBef>
          <a:spcPct val="20000"/>
        </a:spcBef>
        <a:buFont typeface="Arial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8pPr>
      <a:lvl9pPr marL="2793108" indent="-164301" algn="l" defTabSz="328601" rtl="0" eaLnBrk="1" latinLnBrk="0" hangingPunct="1">
        <a:spcBef>
          <a:spcPct val="20000"/>
        </a:spcBef>
        <a:buFont typeface="Arial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28601" rtl="0" eaLnBrk="1" latinLnBrk="0" hangingPunct="1">
        <a:defRPr sz="1274" kern="1200">
          <a:solidFill>
            <a:schemeClr val="tx1"/>
          </a:solidFill>
          <a:latin typeface="+mn-lt"/>
          <a:ea typeface="+mn-ea"/>
          <a:cs typeface="+mn-cs"/>
        </a:defRPr>
      </a:lvl1pPr>
      <a:lvl2pPr marL="328601" algn="l" defTabSz="328601" rtl="0" eaLnBrk="1" latinLnBrk="0" hangingPunct="1">
        <a:defRPr sz="1274" kern="1200">
          <a:solidFill>
            <a:schemeClr val="tx1"/>
          </a:solidFill>
          <a:latin typeface="+mn-lt"/>
          <a:ea typeface="+mn-ea"/>
          <a:cs typeface="+mn-cs"/>
        </a:defRPr>
      </a:lvl2pPr>
      <a:lvl3pPr marL="657202" algn="l" defTabSz="328601" rtl="0" eaLnBrk="1" latinLnBrk="0" hangingPunct="1">
        <a:defRPr sz="1274" kern="1200">
          <a:solidFill>
            <a:schemeClr val="tx1"/>
          </a:solidFill>
          <a:latin typeface="+mn-lt"/>
          <a:ea typeface="+mn-ea"/>
          <a:cs typeface="+mn-cs"/>
        </a:defRPr>
      </a:lvl3pPr>
      <a:lvl4pPr marL="985802" algn="l" defTabSz="328601" rtl="0" eaLnBrk="1" latinLnBrk="0" hangingPunct="1">
        <a:defRPr sz="1274" kern="1200">
          <a:solidFill>
            <a:schemeClr val="tx1"/>
          </a:solidFill>
          <a:latin typeface="+mn-lt"/>
          <a:ea typeface="+mn-ea"/>
          <a:cs typeface="+mn-cs"/>
        </a:defRPr>
      </a:lvl4pPr>
      <a:lvl5pPr marL="1314402" algn="l" defTabSz="328601" rtl="0" eaLnBrk="1" latinLnBrk="0" hangingPunct="1">
        <a:defRPr sz="1274" kern="1200">
          <a:solidFill>
            <a:schemeClr val="tx1"/>
          </a:solidFill>
          <a:latin typeface="+mn-lt"/>
          <a:ea typeface="+mn-ea"/>
          <a:cs typeface="+mn-cs"/>
        </a:defRPr>
      </a:lvl5pPr>
      <a:lvl6pPr marL="1643004" algn="l" defTabSz="328601" rtl="0" eaLnBrk="1" latinLnBrk="0" hangingPunct="1">
        <a:defRPr sz="1274" kern="1200">
          <a:solidFill>
            <a:schemeClr val="tx1"/>
          </a:solidFill>
          <a:latin typeface="+mn-lt"/>
          <a:ea typeface="+mn-ea"/>
          <a:cs typeface="+mn-cs"/>
        </a:defRPr>
      </a:lvl6pPr>
      <a:lvl7pPr marL="1971605" algn="l" defTabSz="328601" rtl="0" eaLnBrk="1" latinLnBrk="0" hangingPunct="1">
        <a:defRPr sz="1274" kern="1200">
          <a:solidFill>
            <a:schemeClr val="tx1"/>
          </a:solidFill>
          <a:latin typeface="+mn-lt"/>
          <a:ea typeface="+mn-ea"/>
          <a:cs typeface="+mn-cs"/>
        </a:defRPr>
      </a:lvl7pPr>
      <a:lvl8pPr marL="2300206" algn="l" defTabSz="328601" rtl="0" eaLnBrk="1" latinLnBrk="0" hangingPunct="1">
        <a:defRPr sz="1274" kern="1200">
          <a:solidFill>
            <a:schemeClr val="tx1"/>
          </a:solidFill>
          <a:latin typeface="+mn-lt"/>
          <a:ea typeface="+mn-ea"/>
          <a:cs typeface="+mn-cs"/>
        </a:defRPr>
      </a:lvl8pPr>
      <a:lvl9pPr marL="2628807" algn="l" defTabSz="328601" rtl="0" eaLnBrk="1" latinLnBrk="0" hangingPunct="1">
        <a:defRPr sz="12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igura a mano libera 3"/>
          <p:cNvSpPr/>
          <p:nvPr userDrawn="1"/>
        </p:nvSpPr>
        <p:spPr>
          <a:xfrm rot="21060000" flipH="1" flipV="1">
            <a:off x="2308228" y="6289153"/>
            <a:ext cx="6797675" cy="1169987"/>
          </a:xfrm>
          <a:custGeom>
            <a:avLst/>
            <a:gdLst>
              <a:gd name="connsiteX0" fmla="*/ 0 w 9746788"/>
              <a:gd name="connsiteY0" fmla="*/ 0 h 2448000"/>
              <a:gd name="connsiteX1" fmla="*/ 9746788 w 9746788"/>
              <a:gd name="connsiteY1" fmla="*/ 0 h 2448000"/>
              <a:gd name="connsiteX2" fmla="*/ 9746788 w 9746788"/>
              <a:gd name="connsiteY2" fmla="*/ 2448000 h 2448000"/>
              <a:gd name="connsiteX3" fmla="*/ 0 w 9746788"/>
              <a:gd name="connsiteY3" fmla="*/ 2448000 h 2448000"/>
              <a:gd name="connsiteX4" fmla="*/ 0 w 9746788"/>
              <a:gd name="connsiteY4" fmla="*/ 0 h 2448000"/>
              <a:gd name="connsiteX0" fmla="*/ 0 w 9746788"/>
              <a:gd name="connsiteY0" fmla="*/ 0 h 2449464"/>
              <a:gd name="connsiteX1" fmla="*/ 9746788 w 9746788"/>
              <a:gd name="connsiteY1" fmla="*/ 0 h 2449464"/>
              <a:gd name="connsiteX2" fmla="*/ 8974352 w 9746788"/>
              <a:gd name="connsiteY2" fmla="*/ 2449464 h 2449464"/>
              <a:gd name="connsiteX3" fmla="*/ 0 w 9746788"/>
              <a:gd name="connsiteY3" fmla="*/ 2448000 h 2449464"/>
              <a:gd name="connsiteX4" fmla="*/ 0 w 9746788"/>
              <a:gd name="connsiteY4" fmla="*/ 0 h 2449464"/>
              <a:gd name="connsiteX0" fmla="*/ 0 w 9220400"/>
              <a:gd name="connsiteY0" fmla="*/ 0 h 2449464"/>
              <a:gd name="connsiteX1" fmla="*/ 9220400 w 9220400"/>
              <a:gd name="connsiteY1" fmla="*/ 1016281 h 2449464"/>
              <a:gd name="connsiteX2" fmla="*/ 8974352 w 9220400"/>
              <a:gd name="connsiteY2" fmla="*/ 2449464 h 2449464"/>
              <a:gd name="connsiteX3" fmla="*/ 0 w 9220400"/>
              <a:gd name="connsiteY3" fmla="*/ 2448000 h 2449464"/>
              <a:gd name="connsiteX4" fmla="*/ 0 w 9220400"/>
              <a:gd name="connsiteY4" fmla="*/ 0 h 2449464"/>
              <a:gd name="connsiteX0" fmla="*/ 0 w 9136593"/>
              <a:gd name="connsiteY0" fmla="*/ 0 h 2449464"/>
              <a:gd name="connsiteX1" fmla="*/ 9136593 w 9136593"/>
              <a:gd name="connsiteY1" fmla="*/ 1504439 h 2449464"/>
              <a:gd name="connsiteX2" fmla="*/ 8974352 w 9136593"/>
              <a:gd name="connsiteY2" fmla="*/ 2449464 h 2449464"/>
              <a:gd name="connsiteX3" fmla="*/ 0 w 9136593"/>
              <a:gd name="connsiteY3" fmla="*/ 2448000 h 2449464"/>
              <a:gd name="connsiteX4" fmla="*/ 0 w 9136593"/>
              <a:gd name="connsiteY4" fmla="*/ 0 h 2449464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117546 w 9136593"/>
              <a:gd name="connsiteY0" fmla="*/ 0 h 1720257"/>
              <a:gd name="connsiteX1" fmla="*/ 9136593 w 9136593"/>
              <a:gd name="connsiteY1" fmla="*/ 775232 h 1720257"/>
              <a:gd name="connsiteX2" fmla="*/ 8974352 w 9136593"/>
              <a:gd name="connsiteY2" fmla="*/ 1720257 h 1720257"/>
              <a:gd name="connsiteX3" fmla="*/ 0 w 9136593"/>
              <a:gd name="connsiteY3" fmla="*/ 1718793 h 1720257"/>
              <a:gd name="connsiteX4" fmla="*/ 117546 w 9136593"/>
              <a:gd name="connsiteY4" fmla="*/ 0 h 1720257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24516 w 8974352"/>
              <a:gd name="connsiteY0" fmla="*/ 0 h 1910186"/>
              <a:gd name="connsiteX1" fmla="*/ 8812931 w 8974352"/>
              <a:gd name="connsiteY1" fmla="*/ 1508786 h 1910186"/>
              <a:gd name="connsiteX2" fmla="*/ 8974352 w 8974352"/>
              <a:gd name="connsiteY2" fmla="*/ 1910186 h 1910186"/>
              <a:gd name="connsiteX3" fmla="*/ 0 w 8974352"/>
              <a:gd name="connsiteY3" fmla="*/ 1908722 h 1910186"/>
              <a:gd name="connsiteX4" fmla="*/ 24516 w 8974352"/>
              <a:gd name="connsiteY4" fmla="*/ 0 h 1910186"/>
              <a:gd name="connsiteX0" fmla="*/ 24516 w 9036669"/>
              <a:gd name="connsiteY0" fmla="*/ 0 h 1910186"/>
              <a:gd name="connsiteX1" fmla="*/ 9036669 w 9036669"/>
              <a:gd name="connsiteY1" fmla="*/ 1547197 h 1910186"/>
              <a:gd name="connsiteX2" fmla="*/ 8974352 w 9036669"/>
              <a:gd name="connsiteY2" fmla="*/ 1910186 h 1910186"/>
              <a:gd name="connsiteX3" fmla="*/ 0 w 9036669"/>
              <a:gd name="connsiteY3" fmla="*/ 1908722 h 1910186"/>
              <a:gd name="connsiteX4" fmla="*/ 24516 w 9036669"/>
              <a:gd name="connsiteY4" fmla="*/ 0 h 1910186"/>
              <a:gd name="connsiteX0" fmla="*/ 24516 w 9037769"/>
              <a:gd name="connsiteY0" fmla="*/ 0 h 1910186"/>
              <a:gd name="connsiteX1" fmla="*/ 9037769 w 9037769"/>
              <a:gd name="connsiteY1" fmla="*/ 1902949 h 1910186"/>
              <a:gd name="connsiteX2" fmla="*/ 8974352 w 9037769"/>
              <a:gd name="connsiteY2" fmla="*/ 1910186 h 1910186"/>
              <a:gd name="connsiteX3" fmla="*/ 0 w 9037769"/>
              <a:gd name="connsiteY3" fmla="*/ 1908722 h 1910186"/>
              <a:gd name="connsiteX4" fmla="*/ 24516 w 9037769"/>
              <a:gd name="connsiteY4" fmla="*/ 0 h 1910186"/>
              <a:gd name="connsiteX0" fmla="*/ 17758 w 9037769"/>
              <a:gd name="connsiteY0" fmla="*/ 0 h 1758889"/>
              <a:gd name="connsiteX1" fmla="*/ 9037769 w 9037769"/>
              <a:gd name="connsiteY1" fmla="*/ 1751652 h 1758889"/>
              <a:gd name="connsiteX2" fmla="*/ 8974352 w 9037769"/>
              <a:gd name="connsiteY2" fmla="*/ 1758889 h 1758889"/>
              <a:gd name="connsiteX3" fmla="*/ 0 w 9037769"/>
              <a:gd name="connsiteY3" fmla="*/ 1757425 h 1758889"/>
              <a:gd name="connsiteX4" fmla="*/ 17758 w 9037769"/>
              <a:gd name="connsiteY4" fmla="*/ 0 h 175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37769" h="1758889">
                <a:moveTo>
                  <a:pt x="17758" y="0"/>
                </a:moveTo>
                <a:lnTo>
                  <a:pt x="9037769" y="1751652"/>
                </a:lnTo>
                <a:lnTo>
                  <a:pt x="8974352" y="1758889"/>
                </a:lnTo>
                <a:lnTo>
                  <a:pt x="0" y="1757425"/>
                </a:lnTo>
                <a:lnTo>
                  <a:pt x="17758" y="0"/>
                </a:lnTo>
                <a:close/>
              </a:path>
            </a:pathLst>
          </a:custGeom>
          <a:solidFill>
            <a:srgbClr val="003A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dirty="0"/>
          </a:p>
        </p:txBody>
      </p:sp>
      <p:pic>
        <p:nvPicPr>
          <p:cNvPr id="1027" name="Immagine 4" descr="Logo Private Banking_W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3" y="6386516"/>
            <a:ext cx="20589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559803" y="179391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116" b="1" smtClean="0">
                <a:solidFill>
                  <a:srgbClr val="003A79"/>
                </a:solidFill>
              </a:defRPr>
            </a:lvl1pPr>
          </a:lstStyle>
          <a:p>
            <a:pPr>
              <a:defRPr/>
            </a:pPr>
            <a:fld id="{12435840-0950-4658-AB99-8A836DE42258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3617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</p:sldLayoutIdLst>
  <p:hf hdr="0" ftr="0" dt="0"/>
  <p:txStyles>
    <p:titleStyle>
      <a:lvl1pPr algn="ctr" defTabSz="424997" rtl="0" eaLnBrk="0" fontAlgn="base" hangingPunct="0">
        <a:spcBef>
          <a:spcPct val="0"/>
        </a:spcBef>
        <a:spcAft>
          <a:spcPct val="0"/>
        </a:spcAft>
        <a:defRPr sz="409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24997" rtl="0" eaLnBrk="0" fontAlgn="base" hangingPunct="0">
        <a:spcBef>
          <a:spcPct val="0"/>
        </a:spcBef>
        <a:spcAft>
          <a:spcPct val="0"/>
        </a:spcAft>
        <a:defRPr sz="409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24997" rtl="0" eaLnBrk="0" fontAlgn="base" hangingPunct="0">
        <a:spcBef>
          <a:spcPct val="0"/>
        </a:spcBef>
        <a:spcAft>
          <a:spcPct val="0"/>
        </a:spcAft>
        <a:defRPr sz="409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24997" rtl="0" eaLnBrk="0" fontAlgn="base" hangingPunct="0">
        <a:spcBef>
          <a:spcPct val="0"/>
        </a:spcBef>
        <a:spcAft>
          <a:spcPct val="0"/>
        </a:spcAft>
        <a:defRPr sz="409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24997" rtl="0" eaLnBrk="0" fontAlgn="base" hangingPunct="0">
        <a:spcBef>
          <a:spcPct val="0"/>
        </a:spcBef>
        <a:spcAft>
          <a:spcPct val="0"/>
        </a:spcAft>
        <a:defRPr sz="409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24997" algn="ctr" defTabSz="424997" rtl="0" fontAlgn="base">
        <a:spcBef>
          <a:spcPct val="0"/>
        </a:spcBef>
        <a:spcAft>
          <a:spcPct val="0"/>
        </a:spcAft>
        <a:defRPr sz="409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849996" algn="ctr" defTabSz="424997" rtl="0" fontAlgn="base">
        <a:spcBef>
          <a:spcPct val="0"/>
        </a:spcBef>
        <a:spcAft>
          <a:spcPct val="0"/>
        </a:spcAft>
        <a:defRPr sz="409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274993" algn="ctr" defTabSz="424997" rtl="0" fontAlgn="base">
        <a:spcBef>
          <a:spcPct val="0"/>
        </a:spcBef>
        <a:spcAft>
          <a:spcPct val="0"/>
        </a:spcAft>
        <a:defRPr sz="409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699991" algn="ctr" defTabSz="424997" rtl="0" fontAlgn="base">
        <a:spcBef>
          <a:spcPct val="0"/>
        </a:spcBef>
        <a:spcAft>
          <a:spcPct val="0"/>
        </a:spcAft>
        <a:defRPr sz="409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18747" indent="-318747" algn="l" defTabSz="424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690621" indent="-265624" algn="l" defTabSz="424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3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62495" indent="-212500" algn="l" defTabSz="424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31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87493" indent="-212500" algn="l" defTabSz="424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59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912491" indent="-212500" algn="l" defTabSz="424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59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337489" indent="-212500" algn="l" defTabSz="424997" rtl="0" eaLnBrk="1" latinLnBrk="0" hangingPunct="1">
        <a:spcBef>
          <a:spcPct val="20000"/>
        </a:spcBef>
        <a:buFont typeface="Arial"/>
        <a:buChar char="•"/>
        <a:defRPr sz="1859" kern="1200">
          <a:solidFill>
            <a:schemeClr val="tx1"/>
          </a:solidFill>
          <a:latin typeface="+mn-lt"/>
          <a:ea typeface="+mn-ea"/>
          <a:cs typeface="+mn-cs"/>
        </a:defRPr>
      </a:lvl6pPr>
      <a:lvl7pPr marL="2762487" indent="-212500" algn="l" defTabSz="424997" rtl="0" eaLnBrk="1" latinLnBrk="0" hangingPunct="1">
        <a:spcBef>
          <a:spcPct val="20000"/>
        </a:spcBef>
        <a:buFont typeface="Arial"/>
        <a:buChar char="•"/>
        <a:defRPr sz="1859" kern="1200">
          <a:solidFill>
            <a:schemeClr val="tx1"/>
          </a:solidFill>
          <a:latin typeface="+mn-lt"/>
          <a:ea typeface="+mn-ea"/>
          <a:cs typeface="+mn-cs"/>
        </a:defRPr>
      </a:lvl7pPr>
      <a:lvl8pPr marL="3187484" indent="-212500" algn="l" defTabSz="424997" rtl="0" eaLnBrk="1" latinLnBrk="0" hangingPunct="1">
        <a:spcBef>
          <a:spcPct val="20000"/>
        </a:spcBef>
        <a:buFont typeface="Arial"/>
        <a:buChar char="•"/>
        <a:defRPr sz="1859" kern="1200">
          <a:solidFill>
            <a:schemeClr val="tx1"/>
          </a:solidFill>
          <a:latin typeface="+mn-lt"/>
          <a:ea typeface="+mn-ea"/>
          <a:cs typeface="+mn-cs"/>
        </a:defRPr>
      </a:lvl8pPr>
      <a:lvl9pPr marL="3612483" indent="-212500" algn="l" defTabSz="424997" rtl="0" eaLnBrk="1" latinLnBrk="0" hangingPunct="1">
        <a:spcBef>
          <a:spcPct val="20000"/>
        </a:spcBef>
        <a:buFont typeface="Arial"/>
        <a:buChar char="•"/>
        <a:defRPr sz="18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1pPr>
      <a:lvl2pPr marL="424997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2pPr>
      <a:lvl3pPr marL="849996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3pPr>
      <a:lvl4pPr marL="1274993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4pPr>
      <a:lvl5pPr marL="1699991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5pPr>
      <a:lvl6pPr marL="2124989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6pPr>
      <a:lvl7pPr marL="2549988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7pPr>
      <a:lvl8pPr marL="2974986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8pPr>
      <a:lvl9pPr marL="3399983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igura a mano libera 3"/>
          <p:cNvSpPr/>
          <p:nvPr userDrawn="1"/>
        </p:nvSpPr>
        <p:spPr>
          <a:xfrm rot="21060000" flipH="1" flipV="1">
            <a:off x="2308228" y="6289153"/>
            <a:ext cx="6797675" cy="1169987"/>
          </a:xfrm>
          <a:custGeom>
            <a:avLst/>
            <a:gdLst>
              <a:gd name="connsiteX0" fmla="*/ 0 w 9746788"/>
              <a:gd name="connsiteY0" fmla="*/ 0 h 2448000"/>
              <a:gd name="connsiteX1" fmla="*/ 9746788 w 9746788"/>
              <a:gd name="connsiteY1" fmla="*/ 0 h 2448000"/>
              <a:gd name="connsiteX2" fmla="*/ 9746788 w 9746788"/>
              <a:gd name="connsiteY2" fmla="*/ 2448000 h 2448000"/>
              <a:gd name="connsiteX3" fmla="*/ 0 w 9746788"/>
              <a:gd name="connsiteY3" fmla="*/ 2448000 h 2448000"/>
              <a:gd name="connsiteX4" fmla="*/ 0 w 9746788"/>
              <a:gd name="connsiteY4" fmla="*/ 0 h 2448000"/>
              <a:gd name="connsiteX0" fmla="*/ 0 w 9746788"/>
              <a:gd name="connsiteY0" fmla="*/ 0 h 2449464"/>
              <a:gd name="connsiteX1" fmla="*/ 9746788 w 9746788"/>
              <a:gd name="connsiteY1" fmla="*/ 0 h 2449464"/>
              <a:gd name="connsiteX2" fmla="*/ 8974352 w 9746788"/>
              <a:gd name="connsiteY2" fmla="*/ 2449464 h 2449464"/>
              <a:gd name="connsiteX3" fmla="*/ 0 w 9746788"/>
              <a:gd name="connsiteY3" fmla="*/ 2448000 h 2449464"/>
              <a:gd name="connsiteX4" fmla="*/ 0 w 9746788"/>
              <a:gd name="connsiteY4" fmla="*/ 0 h 2449464"/>
              <a:gd name="connsiteX0" fmla="*/ 0 w 9220400"/>
              <a:gd name="connsiteY0" fmla="*/ 0 h 2449464"/>
              <a:gd name="connsiteX1" fmla="*/ 9220400 w 9220400"/>
              <a:gd name="connsiteY1" fmla="*/ 1016281 h 2449464"/>
              <a:gd name="connsiteX2" fmla="*/ 8974352 w 9220400"/>
              <a:gd name="connsiteY2" fmla="*/ 2449464 h 2449464"/>
              <a:gd name="connsiteX3" fmla="*/ 0 w 9220400"/>
              <a:gd name="connsiteY3" fmla="*/ 2448000 h 2449464"/>
              <a:gd name="connsiteX4" fmla="*/ 0 w 9220400"/>
              <a:gd name="connsiteY4" fmla="*/ 0 h 2449464"/>
              <a:gd name="connsiteX0" fmla="*/ 0 w 9136593"/>
              <a:gd name="connsiteY0" fmla="*/ 0 h 2449464"/>
              <a:gd name="connsiteX1" fmla="*/ 9136593 w 9136593"/>
              <a:gd name="connsiteY1" fmla="*/ 1504439 h 2449464"/>
              <a:gd name="connsiteX2" fmla="*/ 8974352 w 9136593"/>
              <a:gd name="connsiteY2" fmla="*/ 2449464 h 2449464"/>
              <a:gd name="connsiteX3" fmla="*/ 0 w 9136593"/>
              <a:gd name="connsiteY3" fmla="*/ 2448000 h 2449464"/>
              <a:gd name="connsiteX4" fmla="*/ 0 w 9136593"/>
              <a:gd name="connsiteY4" fmla="*/ 0 h 2449464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117546 w 9136593"/>
              <a:gd name="connsiteY0" fmla="*/ 0 h 1720257"/>
              <a:gd name="connsiteX1" fmla="*/ 9136593 w 9136593"/>
              <a:gd name="connsiteY1" fmla="*/ 775232 h 1720257"/>
              <a:gd name="connsiteX2" fmla="*/ 8974352 w 9136593"/>
              <a:gd name="connsiteY2" fmla="*/ 1720257 h 1720257"/>
              <a:gd name="connsiteX3" fmla="*/ 0 w 9136593"/>
              <a:gd name="connsiteY3" fmla="*/ 1718793 h 1720257"/>
              <a:gd name="connsiteX4" fmla="*/ 117546 w 9136593"/>
              <a:gd name="connsiteY4" fmla="*/ 0 h 1720257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24516 w 8974352"/>
              <a:gd name="connsiteY0" fmla="*/ 0 h 1910186"/>
              <a:gd name="connsiteX1" fmla="*/ 8812931 w 8974352"/>
              <a:gd name="connsiteY1" fmla="*/ 1508786 h 1910186"/>
              <a:gd name="connsiteX2" fmla="*/ 8974352 w 8974352"/>
              <a:gd name="connsiteY2" fmla="*/ 1910186 h 1910186"/>
              <a:gd name="connsiteX3" fmla="*/ 0 w 8974352"/>
              <a:gd name="connsiteY3" fmla="*/ 1908722 h 1910186"/>
              <a:gd name="connsiteX4" fmla="*/ 24516 w 8974352"/>
              <a:gd name="connsiteY4" fmla="*/ 0 h 1910186"/>
              <a:gd name="connsiteX0" fmla="*/ 24516 w 9036669"/>
              <a:gd name="connsiteY0" fmla="*/ 0 h 1910186"/>
              <a:gd name="connsiteX1" fmla="*/ 9036669 w 9036669"/>
              <a:gd name="connsiteY1" fmla="*/ 1547197 h 1910186"/>
              <a:gd name="connsiteX2" fmla="*/ 8974352 w 9036669"/>
              <a:gd name="connsiteY2" fmla="*/ 1910186 h 1910186"/>
              <a:gd name="connsiteX3" fmla="*/ 0 w 9036669"/>
              <a:gd name="connsiteY3" fmla="*/ 1908722 h 1910186"/>
              <a:gd name="connsiteX4" fmla="*/ 24516 w 9036669"/>
              <a:gd name="connsiteY4" fmla="*/ 0 h 1910186"/>
              <a:gd name="connsiteX0" fmla="*/ 24516 w 9037769"/>
              <a:gd name="connsiteY0" fmla="*/ 0 h 1910186"/>
              <a:gd name="connsiteX1" fmla="*/ 9037769 w 9037769"/>
              <a:gd name="connsiteY1" fmla="*/ 1902949 h 1910186"/>
              <a:gd name="connsiteX2" fmla="*/ 8974352 w 9037769"/>
              <a:gd name="connsiteY2" fmla="*/ 1910186 h 1910186"/>
              <a:gd name="connsiteX3" fmla="*/ 0 w 9037769"/>
              <a:gd name="connsiteY3" fmla="*/ 1908722 h 1910186"/>
              <a:gd name="connsiteX4" fmla="*/ 24516 w 9037769"/>
              <a:gd name="connsiteY4" fmla="*/ 0 h 1910186"/>
              <a:gd name="connsiteX0" fmla="*/ 17758 w 9037769"/>
              <a:gd name="connsiteY0" fmla="*/ 0 h 1758889"/>
              <a:gd name="connsiteX1" fmla="*/ 9037769 w 9037769"/>
              <a:gd name="connsiteY1" fmla="*/ 1751652 h 1758889"/>
              <a:gd name="connsiteX2" fmla="*/ 8974352 w 9037769"/>
              <a:gd name="connsiteY2" fmla="*/ 1758889 h 1758889"/>
              <a:gd name="connsiteX3" fmla="*/ 0 w 9037769"/>
              <a:gd name="connsiteY3" fmla="*/ 1757425 h 1758889"/>
              <a:gd name="connsiteX4" fmla="*/ 17758 w 9037769"/>
              <a:gd name="connsiteY4" fmla="*/ 0 h 175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37769" h="1758889">
                <a:moveTo>
                  <a:pt x="17758" y="0"/>
                </a:moveTo>
                <a:lnTo>
                  <a:pt x="9037769" y="1751652"/>
                </a:lnTo>
                <a:lnTo>
                  <a:pt x="8974352" y="1758889"/>
                </a:lnTo>
                <a:lnTo>
                  <a:pt x="0" y="1757425"/>
                </a:lnTo>
                <a:lnTo>
                  <a:pt x="17758" y="0"/>
                </a:lnTo>
                <a:close/>
              </a:path>
            </a:pathLst>
          </a:custGeom>
          <a:solidFill>
            <a:srgbClr val="003A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dirty="0"/>
          </a:p>
        </p:txBody>
      </p:sp>
      <p:pic>
        <p:nvPicPr>
          <p:cNvPr id="1027" name="Immagine 4" descr="Logo Private Banking_W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3" y="6386516"/>
            <a:ext cx="20589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559803" y="179391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116" b="1" smtClean="0">
                <a:solidFill>
                  <a:srgbClr val="003A79"/>
                </a:solidFill>
              </a:defRPr>
            </a:lvl1pPr>
          </a:lstStyle>
          <a:p>
            <a:pPr>
              <a:defRPr/>
            </a:pPr>
            <a:fld id="{12435840-0950-4658-AB99-8A836DE42258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421412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</p:sldLayoutIdLst>
  <p:hf hdr="0" ftr="0" dt="0"/>
  <p:txStyles>
    <p:titleStyle>
      <a:lvl1pPr algn="ctr" defTabSz="424997" rtl="0" eaLnBrk="0" fontAlgn="base" hangingPunct="0">
        <a:spcBef>
          <a:spcPct val="0"/>
        </a:spcBef>
        <a:spcAft>
          <a:spcPct val="0"/>
        </a:spcAft>
        <a:defRPr sz="409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24997" rtl="0" eaLnBrk="0" fontAlgn="base" hangingPunct="0">
        <a:spcBef>
          <a:spcPct val="0"/>
        </a:spcBef>
        <a:spcAft>
          <a:spcPct val="0"/>
        </a:spcAft>
        <a:defRPr sz="409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24997" rtl="0" eaLnBrk="0" fontAlgn="base" hangingPunct="0">
        <a:spcBef>
          <a:spcPct val="0"/>
        </a:spcBef>
        <a:spcAft>
          <a:spcPct val="0"/>
        </a:spcAft>
        <a:defRPr sz="409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24997" rtl="0" eaLnBrk="0" fontAlgn="base" hangingPunct="0">
        <a:spcBef>
          <a:spcPct val="0"/>
        </a:spcBef>
        <a:spcAft>
          <a:spcPct val="0"/>
        </a:spcAft>
        <a:defRPr sz="409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24997" rtl="0" eaLnBrk="0" fontAlgn="base" hangingPunct="0">
        <a:spcBef>
          <a:spcPct val="0"/>
        </a:spcBef>
        <a:spcAft>
          <a:spcPct val="0"/>
        </a:spcAft>
        <a:defRPr sz="409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24997" algn="ctr" defTabSz="424997" rtl="0" fontAlgn="base">
        <a:spcBef>
          <a:spcPct val="0"/>
        </a:spcBef>
        <a:spcAft>
          <a:spcPct val="0"/>
        </a:spcAft>
        <a:defRPr sz="409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849996" algn="ctr" defTabSz="424997" rtl="0" fontAlgn="base">
        <a:spcBef>
          <a:spcPct val="0"/>
        </a:spcBef>
        <a:spcAft>
          <a:spcPct val="0"/>
        </a:spcAft>
        <a:defRPr sz="409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274993" algn="ctr" defTabSz="424997" rtl="0" fontAlgn="base">
        <a:spcBef>
          <a:spcPct val="0"/>
        </a:spcBef>
        <a:spcAft>
          <a:spcPct val="0"/>
        </a:spcAft>
        <a:defRPr sz="409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699991" algn="ctr" defTabSz="424997" rtl="0" fontAlgn="base">
        <a:spcBef>
          <a:spcPct val="0"/>
        </a:spcBef>
        <a:spcAft>
          <a:spcPct val="0"/>
        </a:spcAft>
        <a:defRPr sz="409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18747" indent="-318747" algn="l" defTabSz="424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690621" indent="-265624" algn="l" defTabSz="424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3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62495" indent="-212500" algn="l" defTabSz="424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31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87493" indent="-212500" algn="l" defTabSz="424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59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912491" indent="-212500" algn="l" defTabSz="424997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59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337489" indent="-212500" algn="l" defTabSz="424997" rtl="0" eaLnBrk="1" latinLnBrk="0" hangingPunct="1">
        <a:spcBef>
          <a:spcPct val="20000"/>
        </a:spcBef>
        <a:buFont typeface="Arial"/>
        <a:buChar char="•"/>
        <a:defRPr sz="1859" kern="1200">
          <a:solidFill>
            <a:schemeClr val="tx1"/>
          </a:solidFill>
          <a:latin typeface="+mn-lt"/>
          <a:ea typeface="+mn-ea"/>
          <a:cs typeface="+mn-cs"/>
        </a:defRPr>
      </a:lvl6pPr>
      <a:lvl7pPr marL="2762487" indent="-212500" algn="l" defTabSz="424997" rtl="0" eaLnBrk="1" latinLnBrk="0" hangingPunct="1">
        <a:spcBef>
          <a:spcPct val="20000"/>
        </a:spcBef>
        <a:buFont typeface="Arial"/>
        <a:buChar char="•"/>
        <a:defRPr sz="1859" kern="1200">
          <a:solidFill>
            <a:schemeClr val="tx1"/>
          </a:solidFill>
          <a:latin typeface="+mn-lt"/>
          <a:ea typeface="+mn-ea"/>
          <a:cs typeface="+mn-cs"/>
        </a:defRPr>
      </a:lvl7pPr>
      <a:lvl8pPr marL="3187484" indent="-212500" algn="l" defTabSz="424997" rtl="0" eaLnBrk="1" latinLnBrk="0" hangingPunct="1">
        <a:spcBef>
          <a:spcPct val="20000"/>
        </a:spcBef>
        <a:buFont typeface="Arial"/>
        <a:buChar char="•"/>
        <a:defRPr sz="1859" kern="1200">
          <a:solidFill>
            <a:schemeClr val="tx1"/>
          </a:solidFill>
          <a:latin typeface="+mn-lt"/>
          <a:ea typeface="+mn-ea"/>
          <a:cs typeface="+mn-cs"/>
        </a:defRPr>
      </a:lvl8pPr>
      <a:lvl9pPr marL="3612483" indent="-212500" algn="l" defTabSz="424997" rtl="0" eaLnBrk="1" latinLnBrk="0" hangingPunct="1">
        <a:spcBef>
          <a:spcPct val="20000"/>
        </a:spcBef>
        <a:buFont typeface="Arial"/>
        <a:buChar char="•"/>
        <a:defRPr sz="18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1pPr>
      <a:lvl2pPr marL="424997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2pPr>
      <a:lvl3pPr marL="849996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3pPr>
      <a:lvl4pPr marL="1274993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4pPr>
      <a:lvl5pPr marL="1699991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5pPr>
      <a:lvl6pPr marL="2124989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6pPr>
      <a:lvl7pPr marL="2549988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7pPr>
      <a:lvl8pPr marL="2974986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8pPr>
      <a:lvl9pPr marL="3399983" algn="l" defTabSz="424997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igura a mano libera 4">
            <a:extLst>
              <a:ext uri="{FF2B5EF4-FFF2-40B4-BE49-F238E27FC236}">
                <a16:creationId xmlns:a16="http://schemas.microsoft.com/office/drawing/2014/main" xmlns="" id="{E4180FE4-04E2-45CD-A2A2-FC876267DE57}"/>
              </a:ext>
            </a:extLst>
          </p:cNvPr>
          <p:cNvSpPr/>
          <p:nvPr userDrawn="1"/>
        </p:nvSpPr>
        <p:spPr>
          <a:xfrm rot="21015509" flipH="1" flipV="1">
            <a:off x="3394076" y="6214533"/>
            <a:ext cx="5719763" cy="1312333"/>
          </a:xfrm>
          <a:custGeom>
            <a:avLst/>
            <a:gdLst>
              <a:gd name="connsiteX0" fmla="*/ 0 w 9746788"/>
              <a:gd name="connsiteY0" fmla="*/ 0 h 2448000"/>
              <a:gd name="connsiteX1" fmla="*/ 9746788 w 9746788"/>
              <a:gd name="connsiteY1" fmla="*/ 0 h 2448000"/>
              <a:gd name="connsiteX2" fmla="*/ 9746788 w 9746788"/>
              <a:gd name="connsiteY2" fmla="*/ 2448000 h 2448000"/>
              <a:gd name="connsiteX3" fmla="*/ 0 w 9746788"/>
              <a:gd name="connsiteY3" fmla="*/ 2448000 h 2448000"/>
              <a:gd name="connsiteX4" fmla="*/ 0 w 9746788"/>
              <a:gd name="connsiteY4" fmla="*/ 0 h 2448000"/>
              <a:gd name="connsiteX0" fmla="*/ 0 w 9746788"/>
              <a:gd name="connsiteY0" fmla="*/ 0 h 2449464"/>
              <a:gd name="connsiteX1" fmla="*/ 9746788 w 9746788"/>
              <a:gd name="connsiteY1" fmla="*/ 0 h 2449464"/>
              <a:gd name="connsiteX2" fmla="*/ 8974352 w 9746788"/>
              <a:gd name="connsiteY2" fmla="*/ 2449464 h 2449464"/>
              <a:gd name="connsiteX3" fmla="*/ 0 w 9746788"/>
              <a:gd name="connsiteY3" fmla="*/ 2448000 h 2449464"/>
              <a:gd name="connsiteX4" fmla="*/ 0 w 9746788"/>
              <a:gd name="connsiteY4" fmla="*/ 0 h 2449464"/>
              <a:gd name="connsiteX0" fmla="*/ 0 w 9220400"/>
              <a:gd name="connsiteY0" fmla="*/ 0 h 2449464"/>
              <a:gd name="connsiteX1" fmla="*/ 9220400 w 9220400"/>
              <a:gd name="connsiteY1" fmla="*/ 1016281 h 2449464"/>
              <a:gd name="connsiteX2" fmla="*/ 8974352 w 9220400"/>
              <a:gd name="connsiteY2" fmla="*/ 2449464 h 2449464"/>
              <a:gd name="connsiteX3" fmla="*/ 0 w 9220400"/>
              <a:gd name="connsiteY3" fmla="*/ 2448000 h 2449464"/>
              <a:gd name="connsiteX4" fmla="*/ 0 w 9220400"/>
              <a:gd name="connsiteY4" fmla="*/ 0 h 2449464"/>
              <a:gd name="connsiteX0" fmla="*/ 0 w 9136593"/>
              <a:gd name="connsiteY0" fmla="*/ 0 h 2449464"/>
              <a:gd name="connsiteX1" fmla="*/ 9136593 w 9136593"/>
              <a:gd name="connsiteY1" fmla="*/ 1504439 h 2449464"/>
              <a:gd name="connsiteX2" fmla="*/ 8974352 w 9136593"/>
              <a:gd name="connsiteY2" fmla="*/ 2449464 h 2449464"/>
              <a:gd name="connsiteX3" fmla="*/ 0 w 9136593"/>
              <a:gd name="connsiteY3" fmla="*/ 2448000 h 2449464"/>
              <a:gd name="connsiteX4" fmla="*/ 0 w 9136593"/>
              <a:gd name="connsiteY4" fmla="*/ 0 h 2449464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117546 w 9136593"/>
              <a:gd name="connsiteY0" fmla="*/ 0 h 1720257"/>
              <a:gd name="connsiteX1" fmla="*/ 9136593 w 9136593"/>
              <a:gd name="connsiteY1" fmla="*/ 775232 h 1720257"/>
              <a:gd name="connsiteX2" fmla="*/ 8974352 w 9136593"/>
              <a:gd name="connsiteY2" fmla="*/ 1720257 h 1720257"/>
              <a:gd name="connsiteX3" fmla="*/ 0 w 9136593"/>
              <a:gd name="connsiteY3" fmla="*/ 1718793 h 1720257"/>
              <a:gd name="connsiteX4" fmla="*/ 117546 w 9136593"/>
              <a:gd name="connsiteY4" fmla="*/ 0 h 1720257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24516 w 8974352"/>
              <a:gd name="connsiteY0" fmla="*/ 0 h 1910186"/>
              <a:gd name="connsiteX1" fmla="*/ 8812931 w 8974352"/>
              <a:gd name="connsiteY1" fmla="*/ 1508786 h 1910186"/>
              <a:gd name="connsiteX2" fmla="*/ 8974352 w 8974352"/>
              <a:gd name="connsiteY2" fmla="*/ 1910186 h 1910186"/>
              <a:gd name="connsiteX3" fmla="*/ 0 w 8974352"/>
              <a:gd name="connsiteY3" fmla="*/ 1908722 h 1910186"/>
              <a:gd name="connsiteX4" fmla="*/ 24516 w 8974352"/>
              <a:gd name="connsiteY4" fmla="*/ 0 h 1910186"/>
              <a:gd name="connsiteX0" fmla="*/ 24516 w 9036669"/>
              <a:gd name="connsiteY0" fmla="*/ 0 h 1910186"/>
              <a:gd name="connsiteX1" fmla="*/ 9036669 w 9036669"/>
              <a:gd name="connsiteY1" fmla="*/ 1547197 h 1910186"/>
              <a:gd name="connsiteX2" fmla="*/ 8974352 w 9036669"/>
              <a:gd name="connsiteY2" fmla="*/ 1910186 h 1910186"/>
              <a:gd name="connsiteX3" fmla="*/ 0 w 9036669"/>
              <a:gd name="connsiteY3" fmla="*/ 1908722 h 1910186"/>
              <a:gd name="connsiteX4" fmla="*/ 24516 w 9036669"/>
              <a:gd name="connsiteY4" fmla="*/ 0 h 1910186"/>
              <a:gd name="connsiteX0" fmla="*/ 24516 w 9037769"/>
              <a:gd name="connsiteY0" fmla="*/ 0 h 1910186"/>
              <a:gd name="connsiteX1" fmla="*/ 9037769 w 9037769"/>
              <a:gd name="connsiteY1" fmla="*/ 1902949 h 1910186"/>
              <a:gd name="connsiteX2" fmla="*/ 8974352 w 9037769"/>
              <a:gd name="connsiteY2" fmla="*/ 1910186 h 1910186"/>
              <a:gd name="connsiteX3" fmla="*/ 0 w 9037769"/>
              <a:gd name="connsiteY3" fmla="*/ 1908722 h 1910186"/>
              <a:gd name="connsiteX4" fmla="*/ 24516 w 9037769"/>
              <a:gd name="connsiteY4" fmla="*/ 0 h 1910186"/>
              <a:gd name="connsiteX0" fmla="*/ 17758 w 9037769"/>
              <a:gd name="connsiteY0" fmla="*/ 0 h 1758889"/>
              <a:gd name="connsiteX1" fmla="*/ 9037769 w 9037769"/>
              <a:gd name="connsiteY1" fmla="*/ 1751652 h 1758889"/>
              <a:gd name="connsiteX2" fmla="*/ 8974352 w 9037769"/>
              <a:gd name="connsiteY2" fmla="*/ 1758889 h 1758889"/>
              <a:gd name="connsiteX3" fmla="*/ 0 w 9037769"/>
              <a:gd name="connsiteY3" fmla="*/ 1757425 h 1758889"/>
              <a:gd name="connsiteX4" fmla="*/ 17758 w 9037769"/>
              <a:gd name="connsiteY4" fmla="*/ 0 h 175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37769" h="1758889">
                <a:moveTo>
                  <a:pt x="17758" y="0"/>
                </a:moveTo>
                <a:lnTo>
                  <a:pt x="9037769" y="1751652"/>
                </a:lnTo>
                <a:lnTo>
                  <a:pt x="8974352" y="1758889"/>
                </a:lnTo>
                <a:lnTo>
                  <a:pt x="0" y="1757425"/>
                </a:lnTo>
                <a:lnTo>
                  <a:pt x="17758" y="0"/>
                </a:lnTo>
                <a:close/>
              </a:path>
            </a:pathLst>
          </a:custGeom>
          <a:solidFill>
            <a:srgbClr val="003A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pic>
        <p:nvPicPr>
          <p:cNvPr id="1027" name="Immagine 4" descr="Logo Private Banking_W.png">
            <a:extLst>
              <a:ext uri="{FF2B5EF4-FFF2-40B4-BE49-F238E27FC236}">
                <a16:creationId xmlns:a16="http://schemas.microsoft.com/office/drawing/2014/main" xmlns="" id="{35090D7E-257D-4EB5-9C24-C75DE302091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063" y="6318251"/>
            <a:ext cx="1924050" cy="287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530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olo 1"/>
          <p:cNvSpPr txBox="1">
            <a:spLocks/>
          </p:cNvSpPr>
          <p:nvPr/>
        </p:nvSpPr>
        <p:spPr>
          <a:xfrm>
            <a:off x="927397" y="3109375"/>
            <a:ext cx="6962967" cy="663042"/>
          </a:xfrm>
          <a:prstGeom prst="rect">
            <a:avLst/>
          </a:prstGeom>
        </p:spPr>
        <p:txBody>
          <a:bodyPr lIns="0" tIns="0" rIns="0" bIns="0"/>
          <a:lstStyle/>
          <a:p>
            <a:pPr defTabSz="443311" fontAlgn="auto">
              <a:spcAft>
                <a:spcPts val="0"/>
              </a:spcAft>
              <a:defRPr/>
            </a:pPr>
            <a:r>
              <a:rPr lang="it-IT" altLang="it-IT" sz="2471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«Resto al Sud»</a:t>
            </a:r>
          </a:p>
          <a:p>
            <a:pPr defTabSz="443311" fontAlgn="auto">
              <a:spcAft>
                <a:spcPts val="0"/>
              </a:spcAft>
              <a:defRPr/>
            </a:pPr>
            <a:endParaRPr lang="it-IT" altLang="it-IT" sz="2471" b="1" dirty="0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defTabSz="443311" fontAlgn="auto">
              <a:spcAft>
                <a:spcPts val="0"/>
              </a:spcAft>
              <a:defRPr/>
            </a:pPr>
            <a:r>
              <a:rPr lang="it-IT" altLang="it-IT" sz="2471" b="1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INTESASANPAOLO al fianco dei giovani </a:t>
            </a:r>
            <a:r>
              <a:rPr lang="it-IT" altLang="it-IT" sz="2471" b="1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imprenditori</a:t>
            </a:r>
          </a:p>
          <a:p>
            <a:pPr defTabSz="443311" fontAlgn="auto">
              <a:spcAft>
                <a:spcPts val="0"/>
              </a:spcAft>
              <a:defRPr/>
            </a:pPr>
            <a:endParaRPr lang="it-IT" altLang="it-IT" sz="2471" b="1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 defTabSz="443311" fontAlgn="auto">
              <a:spcAft>
                <a:spcPts val="0"/>
              </a:spcAft>
              <a:defRPr/>
            </a:pPr>
            <a:r>
              <a:rPr lang="it-IT" altLang="it-IT" sz="2471" b="1" dirty="0" smtClean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Olbia, 7 giugno 2018</a:t>
            </a:r>
            <a:endParaRPr lang="it-IT" altLang="it-IT" sz="2471" b="1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6149" name="Immagine 4" descr="INTESA_SANPAOLO whit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822" y="2256811"/>
            <a:ext cx="3209786" cy="360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inBulletsConfiguration" hidden="1"/>
          <p:cNvSpPr txBox="1"/>
          <p:nvPr/>
        </p:nvSpPr>
        <p:spPr>
          <a:xfrm>
            <a:off x="333607" y="253158"/>
            <a:ext cx="8264276" cy="10772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defTabSz="443311" eaLnBrk="0" hangingPunct="0"/>
            <a:r>
              <a:rPr lang="it-IT" sz="100" dirty="0">
                <a:solidFill>
                  <a:srgbClr val="FFFFFF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12_84 15_84</a:t>
            </a:r>
          </a:p>
        </p:txBody>
      </p:sp>
      <p:grpSp>
        <p:nvGrpSpPr>
          <p:cNvPr id="15" name="Group 14"/>
          <p:cNvGrpSpPr/>
          <p:nvPr>
            <p:custDataLst>
              <p:tags r:id="rId1"/>
            </p:custDataLst>
          </p:nvPr>
        </p:nvGrpSpPr>
        <p:grpSpPr>
          <a:xfrm>
            <a:off x="7225505" y="2774163"/>
            <a:ext cx="1167487" cy="1475215"/>
            <a:chOff x="6619610" y="2187211"/>
            <a:chExt cx="1322746" cy="1671398"/>
          </a:xfrm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6715099" y="2574782"/>
              <a:ext cx="287784" cy="143439"/>
            </a:xfrm>
            <a:custGeom>
              <a:avLst/>
              <a:gdLst>
                <a:gd name="T0" fmla="*/ 136 w 654"/>
                <a:gd name="T1" fmla="*/ 176 h 302"/>
                <a:gd name="T2" fmla="*/ 146 w 654"/>
                <a:gd name="T3" fmla="*/ 156 h 302"/>
                <a:gd name="T4" fmla="*/ 146 w 654"/>
                <a:gd name="T5" fmla="*/ 130 h 302"/>
                <a:gd name="T6" fmla="*/ 166 w 654"/>
                <a:gd name="T7" fmla="*/ 115 h 302"/>
                <a:gd name="T8" fmla="*/ 171 w 654"/>
                <a:gd name="T9" fmla="*/ 95 h 302"/>
                <a:gd name="T10" fmla="*/ 181 w 654"/>
                <a:gd name="T11" fmla="*/ 65 h 302"/>
                <a:gd name="T12" fmla="*/ 201 w 654"/>
                <a:gd name="T13" fmla="*/ 55 h 302"/>
                <a:gd name="T14" fmla="*/ 221 w 654"/>
                <a:gd name="T15" fmla="*/ 70 h 302"/>
                <a:gd name="T16" fmla="*/ 241 w 654"/>
                <a:gd name="T17" fmla="*/ 55 h 302"/>
                <a:gd name="T18" fmla="*/ 272 w 654"/>
                <a:gd name="T19" fmla="*/ 50 h 302"/>
                <a:gd name="T20" fmla="*/ 287 w 654"/>
                <a:gd name="T21" fmla="*/ 30 h 302"/>
                <a:gd name="T22" fmla="*/ 312 w 654"/>
                <a:gd name="T23" fmla="*/ 35 h 302"/>
                <a:gd name="T24" fmla="*/ 322 w 654"/>
                <a:gd name="T25" fmla="*/ 60 h 302"/>
                <a:gd name="T26" fmla="*/ 352 w 654"/>
                <a:gd name="T27" fmla="*/ 40 h 302"/>
                <a:gd name="T28" fmla="*/ 352 w 654"/>
                <a:gd name="T29" fmla="*/ 10 h 302"/>
                <a:gd name="T30" fmla="*/ 382 w 654"/>
                <a:gd name="T31" fmla="*/ 0 h 302"/>
                <a:gd name="T32" fmla="*/ 408 w 654"/>
                <a:gd name="T33" fmla="*/ 30 h 302"/>
                <a:gd name="T34" fmla="*/ 443 w 654"/>
                <a:gd name="T35" fmla="*/ 25 h 302"/>
                <a:gd name="T36" fmla="*/ 478 w 654"/>
                <a:gd name="T37" fmla="*/ 30 h 302"/>
                <a:gd name="T38" fmla="*/ 498 w 654"/>
                <a:gd name="T39" fmla="*/ 30 h 302"/>
                <a:gd name="T40" fmla="*/ 508 w 654"/>
                <a:gd name="T41" fmla="*/ 65 h 302"/>
                <a:gd name="T42" fmla="*/ 503 w 654"/>
                <a:gd name="T43" fmla="*/ 85 h 302"/>
                <a:gd name="T44" fmla="*/ 538 w 654"/>
                <a:gd name="T45" fmla="*/ 85 h 302"/>
                <a:gd name="T46" fmla="*/ 579 w 654"/>
                <a:gd name="T47" fmla="*/ 125 h 302"/>
                <a:gd name="T48" fmla="*/ 599 w 654"/>
                <a:gd name="T49" fmla="*/ 161 h 302"/>
                <a:gd name="T50" fmla="*/ 619 w 654"/>
                <a:gd name="T51" fmla="*/ 161 h 302"/>
                <a:gd name="T52" fmla="*/ 634 w 654"/>
                <a:gd name="T53" fmla="*/ 186 h 302"/>
                <a:gd name="T54" fmla="*/ 644 w 654"/>
                <a:gd name="T55" fmla="*/ 206 h 302"/>
                <a:gd name="T56" fmla="*/ 624 w 654"/>
                <a:gd name="T57" fmla="*/ 211 h 302"/>
                <a:gd name="T58" fmla="*/ 594 w 654"/>
                <a:gd name="T59" fmla="*/ 191 h 302"/>
                <a:gd name="T60" fmla="*/ 594 w 654"/>
                <a:gd name="T61" fmla="*/ 206 h 302"/>
                <a:gd name="T62" fmla="*/ 564 w 654"/>
                <a:gd name="T63" fmla="*/ 186 h 302"/>
                <a:gd name="T64" fmla="*/ 533 w 654"/>
                <a:gd name="T65" fmla="*/ 166 h 302"/>
                <a:gd name="T66" fmla="*/ 508 w 654"/>
                <a:gd name="T67" fmla="*/ 146 h 302"/>
                <a:gd name="T68" fmla="*/ 478 w 654"/>
                <a:gd name="T69" fmla="*/ 135 h 302"/>
                <a:gd name="T70" fmla="*/ 438 w 654"/>
                <a:gd name="T71" fmla="*/ 110 h 302"/>
                <a:gd name="T72" fmla="*/ 423 w 654"/>
                <a:gd name="T73" fmla="*/ 110 h 302"/>
                <a:gd name="T74" fmla="*/ 382 w 654"/>
                <a:gd name="T75" fmla="*/ 95 h 302"/>
                <a:gd name="T76" fmla="*/ 367 w 654"/>
                <a:gd name="T77" fmla="*/ 90 h 302"/>
                <a:gd name="T78" fmla="*/ 362 w 654"/>
                <a:gd name="T79" fmla="*/ 90 h 302"/>
                <a:gd name="T80" fmla="*/ 357 w 654"/>
                <a:gd name="T81" fmla="*/ 90 h 302"/>
                <a:gd name="T82" fmla="*/ 357 w 654"/>
                <a:gd name="T83" fmla="*/ 90 h 302"/>
                <a:gd name="T84" fmla="*/ 352 w 654"/>
                <a:gd name="T85" fmla="*/ 90 h 302"/>
                <a:gd name="T86" fmla="*/ 347 w 654"/>
                <a:gd name="T87" fmla="*/ 90 h 302"/>
                <a:gd name="T88" fmla="*/ 342 w 654"/>
                <a:gd name="T89" fmla="*/ 85 h 302"/>
                <a:gd name="T90" fmla="*/ 322 w 654"/>
                <a:gd name="T91" fmla="*/ 80 h 302"/>
                <a:gd name="T92" fmla="*/ 287 w 654"/>
                <a:gd name="T93" fmla="*/ 100 h 302"/>
                <a:gd name="T94" fmla="*/ 252 w 654"/>
                <a:gd name="T95" fmla="*/ 120 h 302"/>
                <a:gd name="T96" fmla="*/ 236 w 654"/>
                <a:gd name="T97" fmla="*/ 161 h 302"/>
                <a:gd name="T98" fmla="*/ 191 w 654"/>
                <a:gd name="T99" fmla="*/ 191 h 302"/>
                <a:gd name="T100" fmla="*/ 171 w 654"/>
                <a:gd name="T101" fmla="*/ 241 h 302"/>
                <a:gd name="T102" fmla="*/ 141 w 654"/>
                <a:gd name="T103" fmla="*/ 261 h 302"/>
                <a:gd name="T104" fmla="*/ 95 w 654"/>
                <a:gd name="T105" fmla="*/ 281 h 302"/>
                <a:gd name="T106" fmla="*/ 40 w 654"/>
                <a:gd name="T107" fmla="*/ 302 h 302"/>
                <a:gd name="T108" fmla="*/ 0 w 654"/>
                <a:gd name="T109" fmla="*/ 271 h 302"/>
                <a:gd name="T110" fmla="*/ 30 w 654"/>
                <a:gd name="T111" fmla="*/ 241 h 302"/>
                <a:gd name="T112" fmla="*/ 60 w 654"/>
                <a:gd name="T113" fmla="*/ 206 h 302"/>
                <a:gd name="T114" fmla="*/ 70 w 654"/>
                <a:gd name="T115" fmla="*/ 176 h 302"/>
                <a:gd name="T116" fmla="*/ 116 w 654"/>
                <a:gd name="T117" fmla="*/ 19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54" h="302">
                  <a:moveTo>
                    <a:pt x="136" y="186"/>
                  </a:moveTo>
                  <a:lnTo>
                    <a:pt x="131" y="186"/>
                  </a:lnTo>
                  <a:lnTo>
                    <a:pt x="126" y="181"/>
                  </a:lnTo>
                  <a:lnTo>
                    <a:pt x="126" y="181"/>
                  </a:lnTo>
                  <a:lnTo>
                    <a:pt x="126" y="181"/>
                  </a:lnTo>
                  <a:lnTo>
                    <a:pt x="131" y="176"/>
                  </a:lnTo>
                  <a:lnTo>
                    <a:pt x="136" y="176"/>
                  </a:lnTo>
                  <a:lnTo>
                    <a:pt x="141" y="176"/>
                  </a:lnTo>
                  <a:lnTo>
                    <a:pt x="146" y="176"/>
                  </a:lnTo>
                  <a:lnTo>
                    <a:pt x="151" y="171"/>
                  </a:lnTo>
                  <a:lnTo>
                    <a:pt x="156" y="171"/>
                  </a:lnTo>
                  <a:lnTo>
                    <a:pt x="151" y="161"/>
                  </a:lnTo>
                  <a:lnTo>
                    <a:pt x="151" y="156"/>
                  </a:lnTo>
                  <a:lnTo>
                    <a:pt x="146" y="156"/>
                  </a:lnTo>
                  <a:lnTo>
                    <a:pt x="146" y="151"/>
                  </a:lnTo>
                  <a:lnTo>
                    <a:pt x="146" y="151"/>
                  </a:lnTo>
                  <a:lnTo>
                    <a:pt x="151" y="146"/>
                  </a:lnTo>
                  <a:lnTo>
                    <a:pt x="146" y="141"/>
                  </a:lnTo>
                  <a:lnTo>
                    <a:pt x="151" y="130"/>
                  </a:lnTo>
                  <a:lnTo>
                    <a:pt x="151" y="130"/>
                  </a:lnTo>
                  <a:lnTo>
                    <a:pt x="146" y="130"/>
                  </a:lnTo>
                  <a:lnTo>
                    <a:pt x="146" y="125"/>
                  </a:lnTo>
                  <a:lnTo>
                    <a:pt x="151" y="120"/>
                  </a:lnTo>
                  <a:lnTo>
                    <a:pt x="156" y="125"/>
                  </a:lnTo>
                  <a:lnTo>
                    <a:pt x="156" y="115"/>
                  </a:lnTo>
                  <a:lnTo>
                    <a:pt x="156" y="115"/>
                  </a:lnTo>
                  <a:lnTo>
                    <a:pt x="161" y="115"/>
                  </a:lnTo>
                  <a:lnTo>
                    <a:pt x="166" y="115"/>
                  </a:lnTo>
                  <a:lnTo>
                    <a:pt x="166" y="105"/>
                  </a:lnTo>
                  <a:lnTo>
                    <a:pt x="166" y="100"/>
                  </a:lnTo>
                  <a:lnTo>
                    <a:pt x="166" y="100"/>
                  </a:lnTo>
                  <a:lnTo>
                    <a:pt x="166" y="100"/>
                  </a:lnTo>
                  <a:lnTo>
                    <a:pt x="166" y="95"/>
                  </a:lnTo>
                  <a:lnTo>
                    <a:pt x="166" y="95"/>
                  </a:lnTo>
                  <a:lnTo>
                    <a:pt x="171" y="95"/>
                  </a:lnTo>
                  <a:lnTo>
                    <a:pt x="176" y="90"/>
                  </a:lnTo>
                  <a:lnTo>
                    <a:pt x="181" y="90"/>
                  </a:lnTo>
                  <a:lnTo>
                    <a:pt x="186" y="80"/>
                  </a:lnTo>
                  <a:lnTo>
                    <a:pt x="181" y="75"/>
                  </a:lnTo>
                  <a:lnTo>
                    <a:pt x="181" y="75"/>
                  </a:lnTo>
                  <a:lnTo>
                    <a:pt x="181" y="70"/>
                  </a:lnTo>
                  <a:lnTo>
                    <a:pt x="181" y="65"/>
                  </a:lnTo>
                  <a:lnTo>
                    <a:pt x="186" y="60"/>
                  </a:lnTo>
                  <a:lnTo>
                    <a:pt x="186" y="60"/>
                  </a:lnTo>
                  <a:lnTo>
                    <a:pt x="186" y="60"/>
                  </a:lnTo>
                  <a:lnTo>
                    <a:pt x="191" y="50"/>
                  </a:lnTo>
                  <a:lnTo>
                    <a:pt x="191" y="45"/>
                  </a:lnTo>
                  <a:lnTo>
                    <a:pt x="196" y="50"/>
                  </a:lnTo>
                  <a:lnTo>
                    <a:pt x="201" y="55"/>
                  </a:lnTo>
                  <a:lnTo>
                    <a:pt x="206" y="55"/>
                  </a:lnTo>
                  <a:lnTo>
                    <a:pt x="211" y="60"/>
                  </a:lnTo>
                  <a:lnTo>
                    <a:pt x="211" y="60"/>
                  </a:lnTo>
                  <a:lnTo>
                    <a:pt x="216" y="60"/>
                  </a:lnTo>
                  <a:lnTo>
                    <a:pt x="216" y="65"/>
                  </a:lnTo>
                  <a:lnTo>
                    <a:pt x="221" y="70"/>
                  </a:lnTo>
                  <a:lnTo>
                    <a:pt x="221" y="70"/>
                  </a:lnTo>
                  <a:lnTo>
                    <a:pt x="226" y="65"/>
                  </a:lnTo>
                  <a:lnTo>
                    <a:pt x="226" y="65"/>
                  </a:lnTo>
                  <a:lnTo>
                    <a:pt x="231" y="60"/>
                  </a:lnTo>
                  <a:lnTo>
                    <a:pt x="231" y="55"/>
                  </a:lnTo>
                  <a:lnTo>
                    <a:pt x="236" y="55"/>
                  </a:lnTo>
                  <a:lnTo>
                    <a:pt x="236" y="55"/>
                  </a:lnTo>
                  <a:lnTo>
                    <a:pt x="241" y="55"/>
                  </a:lnTo>
                  <a:lnTo>
                    <a:pt x="241" y="60"/>
                  </a:lnTo>
                  <a:lnTo>
                    <a:pt x="246" y="50"/>
                  </a:lnTo>
                  <a:lnTo>
                    <a:pt x="252" y="55"/>
                  </a:lnTo>
                  <a:lnTo>
                    <a:pt x="267" y="55"/>
                  </a:lnTo>
                  <a:lnTo>
                    <a:pt x="272" y="55"/>
                  </a:lnTo>
                  <a:lnTo>
                    <a:pt x="277" y="55"/>
                  </a:lnTo>
                  <a:lnTo>
                    <a:pt x="272" y="50"/>
                  </a:lnTo>
                  <a:lnTo>
                    <a:pt x="277" y="45"/>
                  </a:lnTo>
                  <a:lnTo>
                    <a:pt x="282" y="45"/>
                  </a:lnTo>
                  <a:lnTo>
                    <a:pt x="282" y="40"/>
                  </a:lnTo>
                  <a:lnTo>
                    <a:pt x="282" y="35"/>
                  </a:lnTo>
                  <a:lnTo>
                    <a:pt x="282" y="35"/>
                  </a:lnTo>
                  <a:lnTo>
                    <a:pt x="282" y="30"/>
                  </a:lnTo>
                  <a:lnTo>
                    <a:pt x="287" y="30"/>
                  </a:lnTo>
                  <a:lnTo>
                    <a:pt x="287" y="30"/>
                  </a:lnTo>
                  <a:lnTo>
                    <a:pt x="287" y="30"/>
                  </a:lnTo>
                  <a:lnTo>
                    <a:pt x="297" y="30"/>
                  </a:lnTo>
                  <a:lnTo>
                    <a:pt x="302" y="30"/>
                  </a:lnTo>
                  <a:lnTo>
                    <a:pt x="302" y="30"/>
                  </a:lnTo>
                  <a:lnTo>
                    <a:pt x="312" y="35"/>
                  </a:lnTo>
                  <a:lnTo>
                    <a:pt x="312" y="35"/>
                  </a:lnTo>
                  <a:lnTo>
                    <a:pt x="317" y="40"/>
                  </a:lnTo>
                  <a:lnTo>
                    <a:pt x="317" y="40"/>
                  </a:lnTo>
                  <a:lnTo>
                    <a:pt x="317" y="50"/>
                  </a:lnTo>
                  <a:lnTo>
                    <a:pt x="317" y="50"/>
                  </a:lnTo>
                  <a:lnTo>
                    <a:pt x="322" y="50"/>
                  </a:lnTo>
                  <a:lnTo>
                    <a:pt x="322" y="60"/>
                  </a:lnTo>
                  <a:lnTo>
                    <a:pt x="322" y="60"/>
                  </a:lnTo>
                  <a:lnTo>
                    <a:pt x="327" y="60"/>
                  </a:lnTo>
                  <a:lnTo>
                    <a:pt x="332" y="55"/>
                  </a:lnTo>
                  <a:lnTo>
                    <a:pt x="332" y="45"/>
                  </a:lnTo>
                  <a:lnTo>
                    <a:pt x="337" y="45"/>
                  </a:lnTo>
                  <a:lnTo>
                    <a:pt x="337" y="35"/>
                  </a:lnTo>
                  <a:lnTo>
                    <a:pt x="347" y="35"/>
                  </a:lnTo>
                  <a:lnTo>
                    <a:pt x="352" y="40"/>
                  </a:lnTo>
                  <a:lnTo>
                    <a:pt x="357" y="40"/>
                  </a:lnTo>
                  <a:lnTo>
                    <a:pt x="362" y="35"/>
                  </a:lnTo>
                  <a:lnTo>
                    <a:pt x="362" y="30"/>
                  </a:lnTo>
                  <a:lnTo>
                    <a:pt x="357" y="20"/>
                  </a:lnTo>
                  <a:lnTo>
                    <a:pt x="357" y="15"/>
                  </a:lnTo>
                  <a:lnTo>
                    <a:pt x="352" y="15"/>
                  </a:lnTo>
                  <a:lnTo>
                    <a:pt x="352" y="10"/>
                  </a:lnTo>
                  <a:lnTo>
                    <a:pt x="352" y="10"/>
                  </a:lnTo>
                  <a:lnTo>
                    <a:pt x="362" y="5"/>
                  </a:lnTo>
                  <a:lnTo>
                    <a:pt x="362" y="0"/>
                  </a:lnTo>
                  <a:lnTo>
                    <a:pt x="372" y="0"/>
                  </a:lnTo>
                  <a:lnTo>
                    <a:pt x="377" y="0"/>
                  </a:lnTo>
                  <a:lnTo>
                    <a:pt x="377" y="0"/>
                  </a:lnTo>
                  <a:lnTo>
                    <a:pt x="382" y="0"/>
                  </a:lnTo>
                  <a:lnTo>
                    <a:pt x="392" y="10"/>
                  </a:lnTo>
                  <a:lnTo>
                    <a:pt x="387" y="10"/>
                  </a:lnTo>
                  <a:lnTo>
                    <a:pt x="392" y="15"/>
                  </a:lnTo>
                  <a:lnTo>
                    <a:pt x="392" y="20"/>
                  </a:lnTo>
                  <a:lnTo>
                    <a:pt x="403" y="15"/>
                  </a:lnTo>
                  <a:lnTo>
                    <a:pt x="408" y="20"/>
                  </a:lnTo>
                  <a:lnTo>
                    <a:pt x="408" y="30"/>
                  </a:lnTo>
                  <a:lnTo>
                    <a:pt x="418" y="30"/>
                  </a:lnTo>
                  <a:lnTo>
                    <a:pt x="433" y="25"/>
                  </a:lnTo>
                  <a:lnTo>
                    <a:pt x="433" y="25"/>
                  </a:lnTo>
                  <a:lnTo>
                    <a:pt x="433" y="20"/>
                  </a:lnTo>
                  <a:lnTo>
                    <a:pt x="443" y="15"/>
                  </a:lnTo>
                  <a:lnTo>
                    <a:pt x="448" y="20"/>
                  </a:lnTo>
                  <a:lnTo>
                    <a:pt x="443" y="25"/>
                  </a:lnTo>
                  <a:lnTo>
                    <a:pt x="453" y="25"/>
                  </a:lnTo>
                  <a:lnTo>
                    <a:pt x="453" y="20"/>
                  </a:lnTo>
                  <a:lnTo>
                    <a:pt x="458" y="20"/>
                  </a:lnTo>
                  <a:lnTo>
                    <a:pt x="463" y="25"/>
                  </a:lnTo>
                  <a:lnTo>
                    <a:pt x="473" y="30"/>
                  </a:lnTo>
                  <a:lnTo>
                    <a:pt x="478" y="30"/>
                  </a:lnTo>
                  <a:lnTo>
                    <a:pt x="478" y="30"/>
                  </a:lnTo>
                  <a:lnTo>
                    <a:pt x="483" y="25"/>
                  </a:lnTo>
                  <a:lnTo>
                    <a:pt x="483" y="30"/>
                  </a:lnTo>
                  <a:lnTo>
                    <a:pt x="483" y="25"/>
                  </a:lnTo>
                  <a:lnTo>
                    <a:pt x="488" y="25"/>
                  </a:lnTo>
                  <a:lnTo>
                    <a:pt x="488" y="30"/>
                  </a:lnTo>
                  <a:lnTo>
                    <a:pt x="493" y="35"/>
                  </a:lnTo>
                  <a:lnTo>
                    <a:pt x="498" y="30"/>
                  </a:lnTo>
                  <a:lnTo>
                    <a:pt x="498" y="35"/>
                  </a:lnTo>
                  <a:lnTo>
                    <a:pt x="508" y="35"/>
                  </a:lnTo>
                  <a:lnTo>
                    <a:pt x="508" y="40"/>
                  </a:lnTo>
                  <a:lnTo>
                    <a:pt x="503" y="40"/>
                  </a:lnTo>
                  <a:lnTo>
                    <a:pt x="508" y="45"/>
                  </a:lnTo>
                  <a:lnTo>
                    <a:pt x="508" y="55"/>
                  </a:lnTo>
                  <a:lnTo>
                    <a:pt x="508" y="65"/>
                  </a:lnTo>
                  <a:lnTo>
                    <a:pt x="503" y="65"/>
                  </a:lnTo>
                  <a:lnTo>
                    <a:pt x="503" y="65"/>
                  </a:lnTo>
                  <a:lnTo>
                    <a:pt x="498" y="75"/>
                  </a:lnTo>
                  <a:lnTo>
                    <a:pt x="493" y="85"/>
                  </a:lnTo>
                  <a:lnTo>
                    <a:pt x="493" y="85"/>
                  </a:lnTo>
                  <a:lnTo>
                    <a:pt x="503" y="85"/>
                  </a:lnTo>
                  <a:lnTo>
                    <a:pt x="503" y="85"/>
                  </a:lnTo>
                  <a:lnTo>
                    <a:pt x="508" y="85"/>
                  </a:lnTo>
                  <a:lnTo>
                    <a:pt x="523" y="80"/>
                  </a:lnTo>
                  <a:lnTo>
                    <a:pt x="523" y="75"/>
                  </a:lnTo>
                  <a:lnTo>
                    <a:pt x="528" y="80"/>
                  </a:lnTo>
                  <a:lnTo>
                    <a:pt x="528" y="80"/>
                  </a:lnTo>
                  <a:lnTo>
                    <a:pt x="533" y="80"/>
                  </a:lnTo>
                  <a:lnTo>
                    <a:pt x="538" y="85"/>
                  </a:lnTo>
                  <a:lnTo>
                    <a:pt x="549" y="85"/>
                  </a:lnTo>
                  <a:lnTo>
                    <a:pt x="554" y="100"/>
                  </a:lnTo>
                  <a:lnTo>
                    <a:pt x="559" y="100"/>
                  </a:lnTo>
                  <a:lnTo>
                    <a:pt x="564" y="105"/>
                  </a:lnTo>
                  <a:lnTo>
                    <a:pt x="569" y="115"/>
                  </a:lnTo>
                  <a:lnTo>
                    <a:pt x="574" y="120"/>
                  </a:lnTo>
                  <a:lnTo>
                    <a:pt x="579" y="125"/>
                  </a:lnTo>
                  <a:lnTo>
                    <a:pt x="589" y="130"/>
                  </a:lnTo>
                  <a:lnTo>
                    <a:pt x="589" y="130"/>
                  </a:lnTo>
                  <a:lnTo>
                    <a:pt x="589" y="130"/>
                  </a:lnTo>
                  <a:lnTo>
                    <a:pt x="599" y="135"/>
                  </a:lnTo>
                  <a:lnTo>
                    <a:pt x="599" y="151"/>
                  </a:lnTo>
                  <a:lnTo>
                    <a:pt x="604" y="151"/>
                  </a:lnTo>
                  <a:lnTo>
                    <a:pt x="599" y="161"/>
                  </a:lnTo>
                  <a:lnTo>
                    <a:pt x="599" y="166"/>
                  </a:lnTo>
                  <a:lnTo>
                    <a:pt x="609" y="156"/>
                  </a:lnTo>
                  <a:lnTo>
                    <a:pt x="609" y="156"/>
                  </a:lnTo>
                  <a:lnTo>
                    <a:pt x="614" y="156"/>
                  </a:lnTo>
                  <a:lnTo>
                    <a:pt x="614" y="161"/>
                  </a:lnTo>
                  <a:lnTo>
                    <a:pt x="619" y="161"/>
                  </a:lnTo>
                  <a:lnTo>
                    <a:pt x="619" y="161"/>
                  </a:lnTo>
                  <a:lnTo>
                    <a:pt x="609" y="166"/>
                  </a:lnTo>
                  <a:lnTo>
                    <a:pt x="609" y="171"/>
                  </a:lnTo>
                  <a:lnTo>
                    <a:pt x="619" y="171"/>
                  </a:lnTo>
                  <a:lnTo>
                    <a:pt x="624" y="171"/>
                  </a:lnTo>
                  <a:lnTo>
                    <a:pt x="629" y="171"/>
                  </a:lnTo>
                  <a:lnTo>
                    <a:pt x="629" y="186"/>
                  </a:lnTo>
                  <a:lnTo>
                    <a:pt x="634" y="186"/>
                  </a:lnTo>
                  <a:lnTo>
                    <a:pt x="629" y="191"/>
                  </a:lnTo>
                  <a:lnTo>
                    <a:pt x="634" y="196"/>
                  </a:lnTo>
                  <a:lnTo>
                    <a:pt x="639" y="186"/>
                  </a:lnTo>
                  <a:lnTo>
                    <a:pt x="649" y="186"/>
                  </a:lnTo>
                  <a:lnTo>
                    <a:pt x="654" y="191"/>
                  </a:lnTo>
                  <a:lnTo>
                    <a:pt x="654" y="196"/>
                  </a:lnTo>
                  <a:lnTo>
                    <a:pt x="644" y="206"/>
                  </a:lnTo>
                  <a:lnTo>
                    <a:pt x="644" y="206"/>
                  </a:lnTo>
                  <a:lnTo>
                    <a:pt x="639" y="211"/>
                  </a:lnTo>
                  <a:lnTo>
                    <a:pt x="639" y="211"/>
                  </a:lnTo>
                  <a:lnTo>
                    <a:pt x="634" y="211"/>
                  </a:lnTo>
                  <a:lnTo>
                    <a:pt x="634" y="211"/>
                  </a:lnTo>
                  <a:lnTo>
                    <a:pt x="629" y="216"/>
                  </a:lnTo>
                  <a:lnTo>
                    <a:pt x="624" y="211"/>
                  </a:lnTo>
                  <a:lnTo>
                    <a:pt x="614" y="201"/>
                  </a:lnTo>
                  <a:lnTo>
                    <a:pt x="614" y="201"/>
                  </a:lnTo>
                  <a:lnTo>
                    <a:pt x="609" y="196"/>
                  </a:lnTo>
                  <a:lnTo>
                    <a:pt x="604" y="196"/>
                  </a:lnTo>
                  <a:lnTo>
                    <a:pt x="599" y="196"/>
                  </a:lnTo>
                  <a:lnTo>
                    <a:pt x="594" y="191"/>
                  </a:lnTo>
                  <a:lnTo>
                    <a:pt x="594" y="191"/>
                  </a:lnTo>
                  <a:lnTo>
                    <a:pt x="594" y="191"/>
                  </a:lnTo>
                  <a:lnTo>
                    <a:pt x="589" y="196"/>
                  </a:lnTo>
                  <a:lnTo>
                    <a:pt x="589" y="196"/>
                  </a:lnTo>
                  <a:lnTo>
                    <a:pt x="594" y="201"/>
                  </a:lnTo>
                  <a:lnTo>
                    <a:pt x="594" y="201"/>
                  </a:lnTo>
                  <a:lnTo>
                    <a:pt x="594" y="201"/>
                  </a:lnTo>
                  <a:lnTo>
                    <a:pt x="594" y="206"/>
                  </a:lnTo>
                  <a:lnTo>
                    <a:pt x="599" y="206"/>
                  </a:lnTo>
                  <a:lnTo>
                    <a:pt x="594" y="211"/>
                  </a:lnTo>
                  <a:lnTo>
                    <a:pt x="584" y="206"/>
                  </a:lnTo>
                  <a:lnTo>
                    <a:pt x="574" y="196"/>
                  </a:lnTo>
                  <a:lnTo>
                    <a:pt x="574" y="196"/>
                  </a:lnTo>
                  <a:lnTo>
                    <a:pt x="569" y="196"/>
                  </a:lnTo>
                  <a:lnTo>
                    <a:pt x="564" y="186"/>
                  </a:lnTo>
                  <a:lnTo>
                    <a:pt x="559" y="186"/>
                  </a:lnTo>
                  <a:lnTo>
                    <a:pt x="549" y="176"/>
                  </a:lnTo>
                  <a:lnTo>
                    <a:pt x="549" y="176"/>
                  </a:lnTo>
                  <a:lnTo>
                    <a:pt x="543" y="181"/>
                  </a:lnTo>
                  <a:lnTo>
                    <a:pt x="543" y="181"/>
                  </a:lnTo>
                  <a:lnTo>
                    <a:pt x="533" y="171"/>
                  </a:lnTo>
                  <a:lnTo>
                    <a:pt x="533" y="166"/>
                  </a:lnTo>
                  <a:lnTo>
                    <a:pt x="528" y="166"/>
                  </a:lnTo>
                  <a:lnTo>
                    <a:pt x="528" y="166"/>
                  </a:lnTo>
                  <a:lnTo>
                    <a:pt x="523" y="161"/>
                  </a:lnTo>
                  <a:lnTo>
                    <a:pt x="523" y="156"/>
                  </a:lnTo>
                  <a:lnTo>
                    <a:pt x="513" y="156"/>
                  </a:lnTo>
                  <a:lnTo>
                    <a:pt x="513" y="151"/>
                  </a:lnTo>
                  <a:lnTo>
                    <a:pt x="508" y="146"/>
                  </a:lnTo>
                  <a:lnTo>
                    <a:pt x="503" y="146"/>
                  </a:lnTo>
                  <a:lnTo>
                    <a:pt x="498" y="146"/>
                  </a:lnTo>
                  <a:lnTo>
                    <a:pt x="498" y="146"/>
                  </a:lnTo>
                  <a:lnTo>
                    <a:pt x="488" y="141"/>
                  </a:lnTo>
                  <a:lnTo>
                    <a:pt x="483" y="141"/>
                  </a:lnTo>
                  <a:lnTo>
                    <a:pt x="483" y="135"/>
                  </a:lnTo>
                  <a:lnTo>
                    <a:pt x="478" y="135"/>
                  </a:lnTo>
                  <a:lnTo>
                    <a:pt x="478" y="135"/>
                  </a:lnTo>
                  <a:lnTo>
                    <a:pt x="478" y="130"/>
                  </a:lnTo>
                  <a:lnTo>
                    <a:pt x="468" y="120"/>
                  </a:lnTo>
                  <a:lnTo>
                    <a:pt x="453" y="115"/>
                  </a:lnTo>
                  <a:lnTo>
                    <a:pt x="443" y="110"/>
                  </a:lnTo>
                  <a:lnTo>
                    <a:pt x="443" y="110"/>
                  </a:lnTo>
                  <a:lnTo>
                    <a:pt x="438" y="110"/>
                  </a:lnTo>
                  <a:lnTo>
                    <a:pt x="438" y="110"/>
                  </a:lnTo>
                  <a:lnTo>
                    <a:pt x="433" y="120"/>
                  </a:lnTo>
                  <a:lnTo>
                    <a:pt x="438" y="125"/>
                  </a:lnTo>
                  <a:lnTo>
                    <a:pt x="428" y="120"/>
                  </a:lnTo>
                  <a:lnTo>
                    <a:pt x="423" y="120"/>
                  </a:lnTo>
                  <a:lnTo>
                    <a:pt x="418" y="115"/>
                  </a:lnTo>
                  <a:lnTo>
                    <a:pt x="423" y="110"/>
                  </a:lnTo>
                  <a:lnTo>
                    <a:pt x="418" y="105"/>
                  </a:lnTo>
                  <a:lnTo>
                    <a:pt x="413" y="100"/>
                  </a:lnTo>
                  <a:lnTo>
                    <a:pt x="408" y="100"/>
                  </a:lnTo>
                  <a:lnTo>
                    <a:pt x="403" y="100"/>
                  </a:lnTo>
                  <a:lnTo>
                    <a:pt x="397" y="100"/>
                  </a:lnTo>
                  <a:lnTo>
                    <a:pt x="387" y="95"/>
                  </a:lnTo>
                  <a:lnTo>
                    <a:pt x="382" y="95"/>
                  </a:lnTo>
                  <a:lnTo>
                    <a:pt x="382" y="95"/>
                  </a:lnTo>
                  <a:lnTo>
                    <a:pt x="382" y="95"/>
                  </a:lnTo>
                  <a:lnTo>
                    <a:pt x="377" y="95"/>
                  </a:lnTo>
                  <a:lnTo>
                    <a:pt x="372" y="95"/>
                  </a:lnTo>
                  <a:lnTo>
                    <a:pt x="372" y="95"/>
                  </a:lnTo>
                  <a:lnTo>
                    <a:pt x="367" y="90"/>
                  </a:lnTo>
                  <a:lnTo>
                    <a:pt x="367" y="90"/>
                  </a:lnTo>
                  <a:lnTo>
                    <a:pt x="362" y="90"/>
                  </a:lnTo>
                  <a:lnTo>
                    <a:pt x="362" y="90"/>
                  </a:lnTo>
                  <a:lnTo>
                    <a:pt x="362" y="90"/>
                  </a:lnTo>
                  <a:lnTo>
                    <a:pt x="362" y="90"/>
                  </a:lnTo>
                  <a:lnTo>
                    <a:pt x="362" y="90"/>
                  </a:lnTo>
                  <a:lnTo>
                    <a:pt x="362" y="90"/>
                  </a:lnTo>
                  <a:lnTo>
                    <a:pt x="362" y="90"/>
                  </a:lnTo>
                  <a:lnTo>
                    <a:pt x="362" y="85"/>
                  </a:lnTo>
                  <a:lnTo>
                    <a:pt x="362" y="85"/>
                  </a:lnTo>
                  <a:lnTo>
                    <a:pt x="362" y="85"/>
                  </a:lnTo>
                  <a:lnTo>
                    <a:pt x="357" y="85"/>
                  </a:lnTo>
                  <a:lnTo>
                    <a:pt x="357" y="90"/>
                  </a:lnTo>
                  <a:lnTo>
                    <a:pt x="357" y="90"/>
                  </a:lnTo>
                  <a:lnTo>
                    <a:pt x="357" y="90"/>
                  </a:lnTo>
                  <a:lnTo>
                    <a:pt x="362" y="90"/>
                  </a:lnTo>
                  <a:lnTo>
                    <a:pt x="362" y="90"/>
                  </a:lnTo>
                  <a:lnTo>
                    <a:pt x="357" y="90"/>
                  </a:lnTo>
                  <a:lnTo>
                    <a:pt x="357" y="90"/>
                  </a:lnTo>
                  <a:lnTo>
                    <a:pt x="357" y="90"/>
                  </a:lnTo>
                  <a:lnTo>
                    <a:pt x="357" y="90"/>
                  </a:lnTo>
                  <a:lnTo>
                    <a:pt x="357" y="90"/>
                  </a:lnTo>
                  <a:lnTo>
                    <a:pt x="357" y="90"/>
                  </a:lnTo>
                  <a:lnTo>
                    <a:pt x="357" y="90"/>
                  </a:lnTo>
                  <a:lnTo>
                    <a:pt x="357" y="90"/>
                  </a:lnTo>
                  <a:lnTo>
                    <a:pt x="357" y="90"/>
                  </a:lnTo>
                  <a:lnTo>
                    <a:pt x="352" y="90"/>
                  </a:lnTo>
                  <a:lnTo>
                    <a:pt x="352" y="90"/>
                  </a:lnTo>
                  <a:lnTo>
                    <a:pt x="352" y="90"/>
                  </a:lnTo>
                  <a:lnTo>
                    <a:pt x="352" y="90"/>
                  </a:lnTo>
                  <a:lnTo>
                    <a:pt x="352" y="90"/>
                  </a:lnTo>
                  <a:lnTo>
                    <a:pt x="352" y="90"/>
                  </a:lnTo>
                  <a:lnTo>
                    <a:pt x="352" y="85"/>
                  </a:lnTo>
                  <a:lnTo>
                    <a:pt x="352" y="90"/>
                  </a:lnTo>
                  <a:lnTo>
                    <a:pt x="352" y="85"/>
                  </a:lnTo>
                  <a:lnTo>
                    <a:pt x="347" y="90"/>
                  </a:lnTo>
                  <a:lnTo>
                    <a:pt x="337" y="85"/>
                  </a:lnTo>
                  <a:lnTo>
                    <a:pt x="337" y="85"/>
                  </a:lnTo>
                  <a:lnTo>
                    <a:pt x="342" y="85"/>
                  </a:lnTo>
                  <a:lnTo>
                    <a:pt x="342" y="85"/>
                  </a:lnTo>
                  <a:lnTo>
                    <a:pt x="342" y="85"/>
                  </a:lnTo>
                  <a:lnTo>
                    <a:pt x="342" y="85"/>
                  </a:lnTo>
                  <a:lnTo>
                    <a:pt x="342" y="85"/>
                  </a:lnTo>
                  <a:lnTo>
                    <a:pt x="342" y="80"/>
                  </a:lnTo>
                  <a:lnTo>
                    <a:pt x="342" y="85"/>
                  </a:lnTo>
                  <a:lnTo>
                    <a:pt x="337" y="85"/>
                  </a:lnTo>
                  <a:lnTo>
                    <a:pt x="337" y="80"/>
                  </a:lnTo>
                  <a:lnTo>
                    <a:pt x="332" y="85"/>
                  </a:lnTo>
                  <a:lnTo>
                    <a:pt x="332" y="85"/>
                  </a:lnTo>
                  <a:lnTo>
                    <a:pt x="322" y="80"/>
                  </a:lnTo>
                  <a:lnTo>
                    <a:pt x="317" y="80"/>
                  </a:lnTo>
                  <a:lnTo>
                    <a:pt x="312" y="85"/>
                  </a:lnTo>
                  <a:lnTo>
                    <a:pt x="307" y="85"/>
                  </a:lnTo>
                  <a:lnTo>
                    <a:pt x="302" y="95"/>
                  </a:lnTo>
                  <a:lnTo>
                    <a:pt x="297" y="95"/>
                  </a:lnTo>
                  <a:lnTo>
                    <a:pt x="287" y="95"/>
                  </a:lnTo>
                  <a:lnTo>
                    <a:pt x="287" y="100"/>
                  </a:lnTo>
                  <a:lnTo>
                    <a:pt x="277" y="105"/>
                  </a:lnTo>
                  <a:lnTo>
                    <a:pt x="272" y="110"/>
                  </a:lnTo>
                  <a:lnTo>
                    <a:pt x="262" y="115"/>
                  </a:lnTo>
                  <a:lnTo>
                    <a:pt x="257" y="115"/>
                  </a:lnTo>
                  <a:lnTo>
                    <a:pt x="257" y="115"/>
                  </a:lnTo>
                  <a:lnTo>
                    <a:pt x="252" y="120"/>
                  </a:lnTo>
                  <a:lnTo>
                    <a:pt x="252" y="120"/>
                  </a:lnTo>
                  <a:lnTo>
                    <a:pt x="241" y="130"/>
                  </a:lnTo>
                  <a:lnTo>
                    <a:pt x="241" y="135"/>
                  </a:lnTo>
                  <a:lnTo>
                    <a:pt x="246" y="141"/>
                  </a:lnTo>
                  <a:lnTo>
                    <a:pt x="241" y="146"/>
                  </a:lnTo>
                  <a:lnTo>
                    <a:pt x="241" y="146"/>
                  </a:lnTo>
                  <a:lnTo>
                    <a:pt x="236" y="151"/>
                  </a:lnTo>
                  <a:lnTo>
                    <a:pt x="236" y="161"/>
                  </a:lnTo>
                  <a:lnTo>
                    <a:pt x="236" y="161"/>
                  </a:lnTo>
                  <a:lnTo>
                    <a:pt x="231" y="166"/>
                  </a:lnTo>
                  <a:lnTo>
                    <a:pt x="211" y="171"/>
                  </a:lnTo>
                  <a:lnTo>
                    <a:pt x="206" y="171"/>
                  </a:lnTo>
                  <a:lnTo>
                    <a:pt x="196" y="181"/>
                  </a:lnTo>
                  <a:lnTo>
                    <a:pt x="191" y="186"/>
                  </a:lnTo>
                  <a:lnTo>
                    <a:pt x="191" y="191"/>
                  </a:lnTo>
                  <a:lnTo>
                    <a:pt x="186" y="201"/>
                  </a:lnTo>
                  <a:lnTo>
                    <a:pt x="186" y="211"/>
                  </a:lnTo>
                  <a:lnTo>
                    <a:pt x="181" y="216"/>
                  </a:lnTo>
                  <a:lnTo>
                    <a:pt x="176" y="221"/>
                  </a:lnTo>
                  <a:lnTo>
                    <a:pt x="171" y="231"/>
                  </a:lnTo>
                  <a:lnTo>
                    <a:pt x="171" y="236"/>
                  </a:lnTo>
                  <a:lnTo>
                    <a:pt x="171" y="241"/>
                  </a:lnTo>
                  <a:lnTo>
                    <a:pt x="171" y="241"/>
                  </a:lnTo>
                  <a:lnTo>
                    <a:pt x="166" y="246"/>
                  </a:lnTo>
                  <a:lnTo>
                    <a:pt x="161" y="246"/>
                  </a:lnTo>
                  <a:lnTo>
                    <a:pt x="156" y="251"/>
                  </a:lnTo>
                  <a:lnTo>
                    <a:pt x="156" y="251"/>
                  </a:lnTo>
                  <a:lnTo>
                    <a:pt x="146" y="261"/>
                  </a:lnTo>
                  <a:lnTo>
                    <a:pt x="141" y="261"/>
                  </a:lnTo>
                  <a:lnTo>
                    <a:pt x="136" y="266"/>
                  </a:lnTo>
                  <a:lnTo>
                    <a:pt x="121" y="271"/>
                  </a:lnTo>
                  <a:lnTo>
                    <a:pt x="121" y="276"/>
                  </a:lnTo>
                  <a:lnTo>
                    <a:pt x="116" y="276"/>
                  </a:lnTo>
                  <a:lnTo>
                    <a:pt x="106" y="276"/>
                  </a:lnTo>
                  <a:lnTo>
                    <a:pt x="100" y="281"/>
                  </a:lnTo>
                  <a:lnTo>
                    <a:pt x="95" y="281"/>
                  </a:lnTo>
                  <a:lnTo>
                    <a:pt x="90" y="281"/>
                  </a:lnTo>
                  <a:lnTo>
                    <a:pt x="85" y="286"/>
                  </a:lnTo>
                  <a:lnTo>
                    <a:pt x="80" y="286"/>
                  </a:lnTo>
                  <a:lnTo>
                    <a:pt x="60" y="297"/>
                  </a:lnTo>
                  <a:lnTo>
                    <a:pt x="55" y="292"/>
                  </a:lnTo>
                  <a:lnTo>
                    <a:pt x="45" y="302"/>
                  </a:lnTo>
                  <a:lnTo>
                    <a:pt x="40" y="302"/>
                  </a:lnTo>
                  <a:lnTo>
                    <a:pt x="35" y="297"/>
                  </a:lnTo>
                  <a:lnTo>
                    <a:pt x="35" y="297"/>
                  </a:lnTo>
                  <a:lnTo>
                    <a:pt x="25" y="297"/>
                  </a:lnTo>
                  <a:lnTo>
                    <a:pt x="20" y="297"/>
                  </a:lnTo>
                  <a:lnTo>
                    <a:pt x="10" y="297"/>
                  </a:lnTo>
                  <a:lnTo>
                    <a:pt x="5" y="276"/>
                  </a:lnTo>
                  <a:lnTo>
                    <a:pt x="0" y="271"/>
                  </a:lnTo>
                  <a:lnTo>
                    <a:pt x="10" y="261"/>
                  </a:lnTo>
                  <a:lnTo>
                    <a:pt x="15" y="261"/>
                  </a:lnTo>
                  <a:lnTo>
                    <a:pt x="20" y="261"/>
                  </a:lnTo>
                  <a:lnTo>
                    <a:pt x="20" y="251"/>
                  </a:lnTo>
                  <a:lnTo>
                    <a:pt x="20" y="246"/>
                  </a:lnTo>
                  <a:lnTo>
                    <a:pt x="25" y="241"/>
                  </a:lnTo>
                  <a:lnTo>
                    <a:pt x="30" y="241"/>
                  </a:lnTo>
                  <a:lnTo>
                    <a:pt x="40" y="236"/>
                  </a:lnTo>
                  <a:lnTo>
                    <a:pt x="40" y="231"/>
                  </a:lnTo>
                  <a:lnTo>
                    <a:pt x="45" y="226"/>
                  </a:lnTo>
                  <a:lnTo>
                    <a:pt x="45" y="216"/>
                  </a:lnTo>
                  <a:lnTo>
                    <a:pt x="55" y="211"/>
                  </a:lnTo>
                  <a:lnTo>
                    <a:pt x="55" y="206"/>
                  </a:lnTo>
                  <a:lnTo>
                    <a:pt x="60" y="206"/>
                  </a:lnTo>
                  <a:lnTo>
                    <a:pt x="65" y="201"/>
                  </a:lnTo>
                  <a:lnTo>
                    <a:pt x="70" y="196"/>
                  </a:lnTo>
                  <a:lnTo>
                    <a:pt x="60" y="196"/>
                  </a:lnTo>
                  <a:lnTo>
                    <a:pt x="55" y="191"/>
                  </a:lnTo>
                  <a:lnTo>
                    <a:pt x="60" y="186"/>
                  </a:lnTo>
                  <a:lnTo>
                    <a:pt x="65" y="181"/>
                  </a:lnTo>
                  <a:lnTo>
                    <a:pt x="70" y="176"/>
                  </a:lnTo>
                  <a:lnTo>
                    <a:pt x="90" y="186"/>
                  </a:lnTo>
                  <a:lnTo>
                    <a:pt x="90" y="186"/>
                  </a:lnTo>
                  <a:lnTo>
                    <a:pt x="100" y="186"/>
                  </a:lnTo>
                  <a:lnTo>
                    <a:pt x="100" y="191"/>
                  </a:lnTo>
                  <a:lnTo>
                    <a:pt x="111" y="191"/>
                  </a:lnTo>
                  <a:lnTo>
                    <a:pt x="111" y="191"/>
                  </a:lnTo>
                  <a:lnTo>
                    <a:pt x="116" y="191"/>
                  </a:lnTo>
                  <a:lnTo>
                    <a:pt x="121" y="191"/>
                  </a:lnTo>
                  <a:lnTo>
                    <a:pt x="121" y="186"/>
                  </a:lnTo>
                  <a:lnTo>
                    <a:pt x="131" y="191"/>
                  </a:lnTo>
                  <a:lnTo>
                    <a:pt x="136" y="186"/>
                  </a:lnTo>
                  <a:close/>
                </a:path>
              </a:pathLst>
            </a:cu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6976919" y="2674999"/>
              <a:ext cx="2199" cy="2376"/>
            </a:xfrm>
            <a:custGeom>
              <a:avLst/>
              <a:gdLst>
                <a:gd name="T0" fmla="*/ 0 w 5"/>
                <a:gd name="T1" fmla="*/ 0 h 5"/>
                <a:gd name="T2" fmla="*/ 5 w 5"/>
                <a:gd name="T3" fmla="*/ 0 h 5"/>
                <a:gd name="T4" fmla="*/ 0 w 5"/>
                <a:gd name="T5" fmla="*/ 5 h 5"/>
                <a:gd name="T6" fmla="*/ 0 w 5"/>
                <a:gd name="T7" fmla="*/ 0 h 5"/>
                <a:gd name="T8" fmla="*/ 0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5" y="0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6619610" y="2287903"/>
              <a:ext cx="288222" cy="384720"/>
            </a:xfrm>
            <a:custGeom>
              <a:avLst/>
              <a:gdLst>
                <a:gd name="T0" fmla="*/ 443 w 655"/>
                <a:gd name="T1" fmla="*/ 669 h 810"/>
                <a:gd name="T2" fmla="*/ 484 w 655"/>
                <a:gd name="T3" fmla="*/ 659 h 810"/>
                <a:gd name="T4" fmla="*/ 504 w 655"/>
                <a:gd name="T5" fmla="*/ 634 h 810"/>
                <a:gd name="T6" fmla="*/ 534 w 655"/>
                <a:gd name="T7" fmla="*/ 654 h 810"/>
                <a:gd name="T8" fmla="*/ 564 w 655"/>
                <a:gd name="T9" fmla="*/ 639 h 810"/>
                <a:gd name="T10" fmla="*/ 579 w 655"/>
                <a:gd name="T11" fmla="*/ 609 h 810"/>
                <a:gd name="T12" fmla="*/ 620 w 655"/>
                <a:gd name="T13" fmla="*/ 619 h 810"/>
                <a:gd name="T14" fmla="*/ 650 w 655"/>
                <a:gd name="T15" fmla="*/ 599 h 810"/>
                <a:gd name="T16" fmla="*/ 620 w 655"/>
                <a:gd name="T17" fmla="*/ 553 h 810"/>
                <a:gd name="T18" fmla="*/ 599 w 655"/>
                <a:gd name="T19" fmla="*/ 523 h 810"/>
                <a:gd name="T20" fmla="*/ 574 w 655"/>
                <a:gd name="T21" fmla="*/ 488 h 810"/>
                <a:gd name="T22" fmla="*/ 559 w 655"/>
                <a:gd name="T23" fmla="*/ 478 h 810"/>
                <a:gd name="T24" fmla="*/ 544 w 655"/>
                <a:gd name="T25" fmla="*/ 488 h 810"/>
                <a:gd name="T26" fmla="*/ 509 w 655"/>
                <a:gd name="T27" fmla="*/ 473 h 810"/>
                <a:gd name="T28" fmla="*/ 494 w 655"/>
                <a:gd name="T29" fmla="*/ 448 h 810"/>
                <a:gd name="T30" fmla="*/ 479 w 655"/>
                <a:gd name="T31" fmla="*/ 427 h 810"/>
                <a:gd name="T32" fmla="*/ 479 w 655"/>
                <a:gd name="T33" fmla="*/ 412 h 810"/>
                <a:gd name="T34" fmla="*/ 484 w 655"/>
                <a:gd name="T35" fmla="*/ 387 h 810"/>
                <a:gd name="T36" fmla="*/ 514 w 655"/>
                <a:gd name="T37" fmla="*/ 382 h 810"/>
                <a:gd name="T38" fmla="*/ 539 w 655"/>
                <a:gd name="T39" fmla="*/ 377 h 810"/>
                <a:gd name="T40" fmla="*/ 554 w 655"/>
                <a:gd name="T41" fmla="*/ 362 h 810"/>
                <a:gd name="T42" fmla="*/ 544 w 655"/>
                <a:gd name="T43" fmla="*/ 337 h 810"/>
                <a:gd name="T44" fmla="*/ 524 w 655"/>
                <a:gd name="T45" fmla="*/ 307 h 810"/>
                <a:gd name="T46" fmla="*/ 519 w 655"/>
                <a:gd name="T47" fmla="*/ 276 h 810"/>
                <a:gd name="T48" fmla="*/ 489 w 655"/>
                <a:gd name="T49" fmla="*/ 231 h 810"/>
                <a:gd name="T50" fmla="*/ 499 w 655"/>
                <a:gd name="T51" fmla="*/ 181 h 810"/>
                <a:gd name="T52" fmla="*/ 524 w 655"/>
                <a:gd name="T53" fmla="*/ 135 h 810"/>
                <a:gd name="T54" fmla="*/ 484 w 655"/>
                <a:gd name="T55" fmla="*/ 85 h 810"/>
                <a:gd name="T56" fmla="*/ 463 w 655"/>
                <a:gd name="T57" fmla="*/ 25 h 810"/>
                <a:gd name="T58" fmla="*/ 428 w 655"/>
                <a:gd name="T59" fmla="*/ 25 h 810"/>
                <a:gd name="T60" fmla="*/ 378 w 655"/>
                <a:gd name="T61" fmla="*/ 80 h 810"/>
                <a:gd name="T62" fmla="*/ 353 w 655"/>
                <a:gd name="T63" fmla="*/ 140 h 810"/>
                <a:gd name="T64" fmla="*/ 312 w 655"/>
                <a:gd name="T65" fmla="*/ 201 h 810"/>
                <a:gd name="T66" fmla="*/ 328 w 655"/>
                <a:gd name="T67" fmla="*/ 251 h 810"/>
                <a:gd name="T68" fmla="*/ 328 w 655"/>
                <a:gd name="T69" fmla="*/ 276 h 810"/>
                <a:gd name="T70" fmla="*/ 277 w 655"/>
                <a:gd name="T71" fmla="*/ 307 h 810"/>
                <a:gd name="T72" fmla="*/ 222 w 655"/>
                <a:gd name="T73" fmla="*/ 297 h 810"/>
                <a:gd name="T74" fmla="*/ 151 w 655"/>
                <a:gd name="T75" fmla="*/ 332 h 810"/>
                <a:gd name="T76" fmla="*/ 141 w 655"/>
                <a:gd name="T77" fmla="*/ 357 h 810"/>
                <a:gd name="T78" fmla="*/ 121 w 655"/>
                <a:gd name="T79" fmla="*/ 407 h 810"/>
                <a:gd name="T80" fmla="*/ 81 w 655"/>
                <a:gd name="T81" fmla="*/ 432 h 810"/>
                <a:gd name="T82" fmla="*/ 20 w 655"/>
                <a:gd name="T83" fmla="*/ 442 h 810"/>
                <a:gd name="T84" fmla="*/ 20 w 655"/>
                <a:gd name="T85" fmla="*/ 488 h 810"/>
                <a:gd name="T86" fmla="*/ 41 w 655"/>
                <a:gd name="T87" fmla="*/ 528 h 810"/>
                <a:gd name="T88" fmla="*/ 96 w 655"/>
                <a:gd name="T89" fmla="*/ 563 h 810"/>
                <a:gd name="T90" fmla="*/ 86 w 655"/>
                <a:gd name="T91" fmla="*/ 619 h 810"/>
                <a:gd name="T92" fmla="*/ 66 w 655"/>
                <a:gd name="T93" fmla="*/ 669 h 810"/>
                <a:gd name="T94" fmla="*/ 81 w 655"/>
                <a:gd name="T95" fmla="*/ 729 h 810"/>
                <a:gd name="T96" fmla="*/ 136 w 655"/>
                <a:gd name="T97" fmla="*/ 760 h 810"/>
                <a:gd name="T98" fmla="*/ 192 w 655"/>
                <a:gd name="T99" fmla="*/ 790 h 810"/>
                <a:gd name="T100" fmla="*/ 262 w 655"/>
                <a:gd name="T101" fmla="*/ 770 h 810"/>
                <a:gd name="T102" fmla="*/ 277 w 655"/>
                <a:gd name="T103" fmla="*/ 800 h 810"/>
                <a:gd name="T104" fmla="*/ 328 w 655"/>
                <a:gd name="T105" fmla="*/ 795 h 810"/>
                <a:gd name="T106" fmla="*/ 348 w 655"/>
                <a:gd name="T107" fmla="*/ 780 h 810"/>
                <a:gd name="T108" fmla="*/ 363 w 655"/>
                <a:gd name="T109" fmla="*/ 755 h 810"/>
                <a:gd name="T110" fmla="*/ 373 w 655"/>
                <a:gd name="T111" fmla="*/ 719 h 810"/>
                <a:gd name="T112" fmla="*/ 393 w 655"/>
                <a:gd name="T113" fmla="*/ 694 h 810"/>
                <a:gd name="T114" fmla="*/ 408 w 655"/>
                <a:gd name="T115" fmla="*/ 654 h 810"/>
                <a:gd name="T116" fmla="*/ 524 w 655"/>
                <a:gd name="T117" fmla="*/ 488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55" h="810">
                  <a:moveTo>
                    <a:pt x="413" y="654"/>
                  </a:moveTo>
                  <a:lnTo>
                    <a:pt x="418" y="659"/>
                  </a:lnTo>
                  <a:lnTo>
                    <a:pt x="423" y="659"/>
                  </a:lnTo>
                  <a:lnTo>
                    <a:pt x="428" y="664"/>
                  </a:lnTo>
                  <a:lnTo>
                    <a:pt x="428" y="664"/>
                  </a:lnTo>
                  <a:lnTo>
                    <a:pt x="433" y="664"/>
                  </a:lnTo>
                  <a:lnTo>
                    <a:pt x="433" y="669"/>
                  </a:lnTo>
                  <a:lnTo>
                    <a:pt x="438" y="674"/>
                  </a:lnTo>
                  <a:lnTo>
                    <a:pt x="438" y="674"/>
                  </a:lnTo>
                  <a:lnTo>
                    <a:pt x="443" y="669"/>
                  </a:lnTo>
                  <a:lnTo>
                    <a:pt x="443" y="669"/>
                  </a:lnTo>
                  <a:lnTo>
                    <a:pt x="448" y="664"/>
                  </a:lnTo>
                  <a:lnTo>
                    <a:pt x="448" y="659"/>
                  </a:lnTo>
                  <a:lnTo>
                    <a:pt x="453" y="659"/>
                  </a:lnTo>
                  <a:lnTo>
                    <a:pt x="453" y="659"/>
                  </a:lnTo>
                  <a:lnTo>
                    <a:pt x="458" y="659"/>
                  </a:lnTo>
                  <a:lnTo>
                    <a:pt x="458" y="664"/>
                  </a:lnTo>
                  <a:lnTo>
                    <a:pt x="463" y="654"/>
                  </a:lnTo>
                  <a:lnTo>
                    <a:pt x="469" y="659"/>
                  </a:lnTo>
                  <a:lnTo>
                    <a:pt x="484" y="659"/>
                  </a:lnTo>
                  <a:lnTo>
                    <a:pt x="489" y="659"/>
                  </a:lnTo>
                  <a:lnTo>
                    <a:pt x="494" y="659"/>
                  </a:lnTo>
                  <a:lnTo>
                    <a:pt x="489" y="654"/>
                  </a:lnTo>
                  <a:lnTo>
                    <a:pt x="494" y="649"/>
                  </a:lnTo>
                  <a:lnTo>
                    <a:pt x="499" y="649"/>
                  </a:lnTo>
                  <a:lnTo>
                    <a:pt x="499" y="644"/>
                  </a:lnTo>
                  <a:lnTo>
                    <a:pt x="499" y="639"/>
                  </a:lnTo>
                  <a:lnTo>
                    <a:pt x="499" y="639"/>
                  </a:lnTo>
                  <a:lnTo>
                    <a:pt x="499" y="634"/>
                  </a:lnTo>
                  <a:lnTo>
                    <a:pt x="504" y="634"/>
                  </a:lnTo>
                  <a:lnTo>
                    <a:pt x="504" y="634"/>
                  </a:lnTo>
                  <a:lnTo>
                    <a:pt x="504" y="634"/>
                  </a:lnTo>
                  <a:lnTo>
                    <a:pt x="514" y="634"/>
                  </a:lnTo>
                  <a:lnTo>
                    <a:pt x="519" y="634"/>
                  </a:lnTo>
                  <a:lnTo>
                    <a:pt x="519" y="634"/>
                  </a:lnTo>
                  <a:lnTo>
                    <a:pt x="529" y="639"/>
                  </a:lnTo>
                  <a:lnTo>
                    <a:pt x="529" y="639"/>
                  </a:lnTo>
                  <a:lnTo>
                    <a:pt x="534" y="644"/>
                  </a:lnTo>
                  <a:lnTo>
                    <a:pt x="534" y="644"/>
                  </a:lnTo>
                  <a:lnTo>
                    <a:pt x="534" y="654"/>
                  </a:lnTo>
                  <a:lnTo>
                    <a:pt x="534" y="654"/>
                  </a:lnTo>
                  <a:lnTo>
                    <a:pt x="539" y="654"/>
                  </a:lnTo>
                  <a:lnTo>
                    <a:pt x="539" y="664"/>
                  </a:lnTo>
                  <a:lnTo>
                    <a:pt x="539" y="664"/>
                  </a:lnTo>
                  <a:lnTo>
                    <a:pt x="544" y="664"/>
                  </a:lnTo>
                  <a:lnTo>
                    <a:pt x="549" y="659"/>
                  </a:lnTo>
                  <a:lnTo>
                    <a:pt x="549" y="649"/>
                  </a:lnTo>
                  <a:lnTo>
                    <a:pt x="554" y="649"/>
                  </a:lnTo>
                  <a:lnTo>
                    <a:pt x="554" y="639"/>
                  </a:lnTo>
                  <a:lnTo>
                    <a:pt x="564" y="639"/>
                  </a:lnTo>
                  <a:lnTo>
                    <a:pt x="569" y="644"/>
                  </a:lnTo>
                  <a:lnTo>
                    <a:pt x="574" y="644"/>
                  </a:lnTo>
                  <a:lnTo>
                    <a:pt x="579" y="639"/>
                  </a:lnTo>
                  <a:lnTo>
                    <a:pt x="579" y="634"/>
                  </a:lnTo>
                  <a:lnTo>
                    <a:pt x="574" y="624"/>
                  </a:lnTo>
                  <a:lnTo>
                    <a:pt x="574" y="619"/>
                  </a:lnTo>
                  <a:lnTo>
                    <a:pt x="569" y="619"/>
                  </a:lnTo>
                  <a:lnTo>
                    <a:pt x="569" y="614"/>
                  </a:lnTo>
                  <a:lnTo>
                    <a:pt x="569" y="614"/>
                  </a:lnTo>
                  <a:lnTo>
                    <a:pt x="579" y="609"/>
                  </a:lnTo>
                  <a:lnTo>
                    <a:pt x="579" y="604"/>
                  </a:lnTo>
                  <a:lnTo>
                    <a:pt x="589" y="604"/>
                  </a:lnTo>
                  <a:lnTo>
                    <a:pt x="594" y="604"/>
                  </a:lnTo>
                  <a:lnTo>
                    <a:pt x="594" y="604"/>
                  </a:lnTo>
                  <a:lnTo>
                    <a:pt x="599" y="604"/>
                  </a:lnTo>
                  <a:lnTo>
                    <a:pt x="609" y="614"/>
                  </a:lnTo>
                  <a:lnTo>
                    <a:pt x="604" y="614"/>
                  </a:lnTo>
                  <a:lnTo>
                    <a:pt x="609" y="619"/>
                  </a:lnTo>
                  <a:lnTo>
                    <a:pt x="609" y="624"/>
                  </a:lnTo>
                  <a:lnTo>
                    <a:pt x="620" y="619"/>
                  </a:lnTo>
                  <a:lnTo>
                    <a:pt x="625" y="624"/>
                  </a:lnTo>
                  <a:lnTo>
                    <a:pt x="625" y="634"/>
                  </a:lnTo>
                  <a:lnTo>
                    <a:pt x="635" y="634"/>
                  </a:lnTo>
                  <a:lnTo>
                    <a:pt x="650" y="629"/>
                  </a:lnTo>
                  <a:lnTo>
                    <a:pt x="650" y="629"/>
                  </a:lnTo>
                  <a:lnTo>
                    <a:pt x="650" y="624"/>
                  </a:lnTo>
                  <a:lnTo>
                    <a:pt x="650" y="609"/>
                  </a:lnTo>
                  <a:lnTo>
                    <a:pt x="650" y="604"/>
                  </a:lnTo>
                  <a:lnTo>
                    <a:pt x="650" y="599"/>
                  </a:lnTo>
                  <a:lnTo>
                    <a:pt x="650" y="599"/>
                  </a:lnTo>
                  <a:lnTo>
                    <a:pt x="650" y="588"/>
                  </a:lnTo>
                  <a:lnTo>
                    <a:pt x="655" y="573"/>
                  </a:lnTo>
                  <a:lnTo>
                    <a:pt x="645" y="568"/>
                  </a:lnTo>
                  <a:lnTo>
                    <a:pt x="645" y="563"/>
                  </a:lnTo>
                  <a:lnTo>
                    <a:pt x="640" y="558"/>
                  </a:lnTo>
                  <a:lnTo>
                    <a:pt x="640" y="553"/>
                  </a:lnTo>
                  <a:lnTo>
                    <a:pt x="640" y="553"/>
                  </a:lnTo>
                  <a:lnTo>
                    <a:pt x="630" y="558"/>
                  </a:lnTo>
                  <a:lnTo>
                    <a:pt x="625" y="553"/>
                  </a:lnTo>
                  <a:lnTo>
                    <a:pt x="620" y="553"/>
                  </a:lnTo>
                  <a:lnTo>
                    <a:pt x="620" y="553"/>
                  </a:lnTo>
                  <a:lnTo>
                    <a:pt x="614" y="548"/>
                  </a:lnTo>
                  <a:lnTo>
                    <a:pt x="609" y="543"/>
                  </a:lnTo>
                  <a:lnTo>
                    <a:pt x="614" y="538"/>
                  </a:lnTo>
                  <a:lnTo>
                    <a:pt x="614" y="533"/>
                  </a:lnTo>
                  <a:lnTo>
                    <a:pt x="609" y="533"/>
                  </a:lnTo>
                  <a:lnTo>
                    <a:pt x="604" y="528"/>
                  </a:lnTo>
                  <a:lnTo>
                    <a:pt x="604" y="528"/>
                  </a:lnTo>
                  <a:lnTo>
                    <a:pt x="604" y="528"/>
                  </a:lnTo>
                  <a:lnTo>
                    <a:pt x="599" y="523"/>
                  </a:lnTo>
                  <a:lnTo>
                    <a:pt x="599" y="518"/>
                  </a:lnTo>
                  <a:lnTo>
                    <a:pt x="589" y="513"/>
                  </a:lnTo>
                  <a:lnTo>
                    <a:pt x="594" y="508"/>
                  </a:lnTo>
                  <a:lnTo>
                    <a:pt x="594" y="508"/>
                  </a:lnTo>
                  <a:lnTo>
                    <a:pt x="594" y="503"/>
                  </a:lnTo>
                  <a:lnTo>
                    <a:pt x="589" y="498"/>
                  </a:lnTo>
                  <a:lnTo>
                    <a:pt x="584" y="498"/>
                  </a:lnTo>
                  <a:lnTo>
                    <a:pt x="579" y="498"/>
                  </a:lnTo>
                  <a:lnTo>
                    <a:pt x="579" y="498"/>
                  </a:lnTo>
                  <a:lnTo>
                    <a:pt x="574" y="488"/>
                  </a:lnTo>
                  <a:lnTo>
                    <a:pt x="574" y="478"/>
                  </a:lnTo>
                  <a:lnTo>
                    <a:pt x="574" y="478"/>
                  </a:lnTo>
                  <a:lnTo>
                    <a:pt x="574" y="478"/>
                  </a:lnTo>
                  <a:lnTo>
                    <a:pt x="569" y="478"/>
                  </a:lnTo>
                  <a:lnTo>
                    <a:pt x="569" y="478"/>
                  </a:lnTo>
                  <a:lnTo>
                    <a:pt x="569" y="473"/>
                  </a:lnTo>
                  <a:lnTo>
                    <a:pt x="564" y="473"/>
                  </a:lnTo>
                  <a:lnTo>
                    <a:pt x="564" y="478"/>
                  </a:lnTo>
                  <a:lnTo>
                    <a:pt x="564" y="473"/>
                  </a:lnTo>
                  <a:lnTo>
                    <a:pt x="559" y="478"/>
                  </a:lnTo>
                  <a:lnTo>
                    <a:pt x="554" y="478"/>
                  </a:lnTo>
                  <a:lnTo>
                    <a:pt x="554" y="478"/>
                  </a:lnTo>
                  <a:lnTo>
                    <a:pt x="554" y="483"/>
                  </a:lnTo>
                  <a:lnTo>
                    <a:pt x="549" y="483"/>
                  </a:lnTo>
                  <a:lnTo>
                    <a:pt x="549" y="483"/>
                  </a:lnTo>
                  <a:lnTo>
                    <a:pt x="549" y="483"/>
                  </a:lnTo>
                  <a:lnTo>
                    <a:pt x="549" y="483"/>
                  </a:lnTo>
                  <a:lnTo>
                    <a:pt x="549" y="488"/>
                  </a:lnTo>
                  <a:lnTo>
                    <a:pt x="544" y="488"/>
                  </a:lnTo>
                  <a:lnTo>
                    <a:pt x="544" y="488"/>
                  </a:lnTo>
                  <a:lnTo>
                    <a:pt x="539" y="488"/>
                  </a:lnTo>
                  <a:lnTo>
                    <a:pt x="534" y="488"/>
                  </a:lnTo>
                  <a:lnTo>
                    <a:pt x="534" y="488"/>
                  </a:lnTo>
                  <a:lnTo>
                    <a:pt x="529" y="488"/>
                  </a:lnTo>
                  <a:lnTo>
                    <a:pt x="524" y="483"/>
                  </a:lnTo>
                  <a:lnTo>
                    <a:pt x="524" y="483"/>
                  </a:lnTo>
                  <a:lnTo>
                    <a:pt x="519" y="483"/>
                  </a:lnTo>
                  <a:lnTo>
                    <a:pt x="514" y="483"/>
                  </a:lnTo>
                  <a:lnTo>
                    <a:pt x="509" y="478"/>
                  </a:lnTo>
                  <a:lnTo>
                    <a:pt x="509" y="473"/>
                  </a:lnTo>
                  <a:lnTo>
                    <a:pt x="509" y="473"/>
                  </a:lnTo>
                  <a:lnTo>
                    <a:pt x="509" y="468"/>
                  </a:lnTo>
                  <a:lnTo>
                    <a:pt x="509" y="468"/>
                  </a:lnTo>
                  <a:lnTo>
                    <a:pt x="509" y="463"/>
                  </a:lnTo>
                  <a:lnTo>
                    <a:pt x="504" y="463"/>
                  </a:lnTo>
                  <a:lnTo>
                    <a:pt x="504" y="463"/>
                  </a:lnTo>
                  <a:lnTo>
                    <a:pt x="504" y="458"/>
                  </a:lnTo>
                  <a:lnTo>
                    <a:pt x="499" y="458"/>
                  </a:lnTo>
                  <a:lnTo>
                    <a:pt x="499" y="453"/>
                  </a:lnTo>
                  <a:lnTo>
                    <a:pt x="494" y="448"/>
                  </a:lnTo>
                  <a:lnTo>
                    <a:pt x="494" y="442"/>
                  </a:lnTo>
                  <a:lnTo>
                    <a:pt x="484" y="437"/>
                  </a:lnTo>
                  <a:lnTo>
                    <a:pt x="489" y="437"/>
                  </a:lnTo>
                  <a:lnTo>
                    <a:pt x="484" y="437"/>
                  </a:lnTo>
                  <a:lnTo>
                    <a:pt x="484" y="432"/>
                  </a:lnTo>
                  <a:lnTo>
                    <a:pt x="494" y="422"/>
                  </a:lnTo>
                  <a:lnTo>
                    <a:pt x="494" y="422"/>
                  </a:lnTo>
                  <a:lnTo>
                    <a:pt x="489" y="422"/>
                  </a:lnTo>
                  <a:lnTo>
                    <a:pt x="484" y="427"/>
                  </a:lnTo>
                  <a:lnTo>
                    <a:pt x="479" y="427"/>
                  </a:lnTo>
                  <a:lnTo>
                    <a:pt x="479" y="427"/>
                  </a:lnTo>
                  <a:lnTo>
                    <a:pt x="479" y="422"/>
                  </a:lnTo>
                  <a:lnTo>
                    <a:pt x="484" y="422"/>
                  </a:lnTo>
                  <a:lnTo>
                    <a:pt x="479" y="417"/>
                  </a:lnTo>
                  <a:lnTo>
                    <a:pt x="484" y="417"/>
                  </a:lnTo>
                  <a:lnTo>
                    <a:pt x="479" y="412"/>
                  </a:lnTo>
                  <a:lnTo>
                    <a:pt x="479" y="412"/>
                  </a:lnTo>
                  <a:lnTo>
                    <a:pt x="479" y="412"/>
                  </a:lnTo>
                  <a:lnTo>
                    <a:pt x="489" y="412"/>
                  </a:lnTo>
                  <a:lnTo>
                    <a:pt x="479" y="412"/>
                  </a:lnTo>
                  <a:lnTo>
                    <a:pt x="479" y="407"/>
                  </a:lnTo>
                  <a:lnTo>
                    <a:pt x="484" y="407"/>
                  </a:lnTo>
                  <a:lnTo>
                    <a:pt x="484" y="407"/>
                  </a:lnTo>
                  <a:lnTo>
                    <a:pt x="484" y="402"/>
                  </a:lnTo>
                  <a:lnTo>
                    <a:pt x="484" y="397"/>
                  </a:lnTo>
                  <a:lnTo>
                    <a:pt x="479" y="402"/>
                  </a:lnTo>
                  <a:lnTo>
                    <a:pt x="479" y="397"/>
                  </a:lnTo>
                  <a:lnTo>
                    <a:pt x="474" y="392"/>
                  </a:lnTo>
                  <a:lnTo>
                    <a:pt x="479" y="387"/>
                  </a:lnTo>
                  <a:lnTo>
                    <a:pt x="484" y="387"/>
                  </a:lnTo>
                  <a:lnTo>
                    <a:pt x="479" y="377"/>
                  </a:lnTo>
                  <a:lnTo>
                    <a:pt x="489" y="372"/>
                  </a:lnTo>
                  <a:lnTo>
                    <a:pt x="489" y="372"/>
                  </a:lnTo>
                  <a:lnTo>
                    <a:pt x="489" y="377"/>
                  </a:lnTo>
                  <a:lnTo>
                    <a:pt x="494" y="377"/>
                  </a:lnTo>
                  <a:lnTo>
                    <a:pt x="504" y="372"/>
                  </a:lnTo>
                  <a:lnTo>
                    <a:pt x="504" y="372"/>
                  </a:lnTo>
                  <a:lnTo>
                    <a:pt x="504" y="377"/>
                  </a:lnTo>
                  <a:lnTo>
                    <a:pt x="504" y="377"/>
                  </a:lnTo>
                  <a:lnTo>
                    <a:pt x="514" y="382"/>
                  </a:lnTo>
                  <a:lnTo>
                    <a:pt x="514" y="387"/>
                  </a:lnTo>
                  <a:lnTo>
                    <a:pt x="514" y="392"/>
                  </a:lnTo>
                  <a:lnTo>
                    <a:pt x="514" y="392"/>
                  </a:lnTo>
                  <a:lnTo>
                    <a:pt x="519" y="392"/>
                  </a:lnTo>
                  <a:lnTo>
                    <a:pt x="524" y="392"/>
                  </a:lnTo>
                  <a:lnTo>
                    <a:pt x="524" y="392"/>
                  </a:lnTo>
                  <a:lnTo>
                    <a:pt x="529" y="392"/>
                  </a:lnTo>
                  <a:lnTo>
                    <a:pt x="529" y="382"/>
                  </a:lnTo>
                  <a:lnTo>
                    <a:pt x="534" y="382"/>
                  </a:lnTo>
                  <a:lnTo>
                    <a:pt x="539" y="377"/>
                  </a:lnTo>
                  <a:lnTo>
                    <a:pt x="539" y="372"/>
                  </a:lnTo>
                  <a:lnTo>
                    <a:pt x="534" y="372"/>
                  </a:lnTo>
                  <a:lnTo>
                    <a:pt x="529" y="367"/>
                  </a:lnTo>
                  <a:lnTo>
                    <a:pt x="529" y="367"/>
                  </a:lnTo>
                  <a:lnTo>
                    <a:pt x="529" y="367"/>
                  </a:lnTo>
                  <a:lnTo>
                    <a:pt x="539" y="367"/>
                  </a:lnTo>
                  <a:lnTo>
                    <a:pt x="539" y="362"/>
                  </a:lnTo>
                  <a:lnTo>
                    <a:pt x="549" y="367"/>
                  </a:lnTo>
                  <a:lnTo>
                    <a:pt x="554" y="362"/>
                  </a:lnTo>
                  <a:lnTo>
                    <a:pt x="554" y="362"/>
                  </a:lnTo>
                  <a:lnTo>
                    <a:pt x="559" y="362"/>
                  </a:lnTo>
                  <a:lnTo>
                    <a:pt x="559" y="357"/>
                  </a:lnTo>
                  <a:lnTo>
                    <a:pt x="554" y="352"/>
                  </a:lnTo>
                  <a:lnTo>
                    <a:pt x="554" y="347"/>
                  </a:lnTo>
                  <a:lnTo>
                    <a:pt x="554" y="347"/>
                  </a:lnTo>
                  <a:lnTo>
                    <a:pt x="549" y="347"/>
                  </a:lnTo>
                  <a:lnTo>
                    <a:pt x="549" y="342"/>
                  </a:lnTo>
                  <a:lnTo>
                    <a:pt x="549" y="337"/>
                  </a:lnTo>
                  <a:lnTo>
                    <a:pt x="544" y="337"/>
                  </a:lnTo>
                  <a:lnTo>
                    <a:pt x="544" y="337"/>
                  </a:lnTo>
                  <a:lnTo>
                    <a:pt x="544" y="332"/>
                  </a:lnTo>
                  <a:lnTo>
                    <a:pt x="544" y="327"/>
                  </a:lnTo>
                  <a:lnTo>
                    <a:pt x="544" y="332"/>
                  </a:lnTo>
                  <a:lnTo>
                    <a:pt x="539" y="327"/>
                  </a:lnTo>
                  <a:lnTo>
                    <a:pt x="529" y="322"/>
                  </a:lnTo>
                  <a:lnTo>
                    <a:pt x="529" y="317"/>
                  </a:lnTo>
                  <a:lnTo>
                    <a:pt x="529" y="312"/>
                  </a:lnTo>
                  <a:lnTo>
                    <a:pt x="529" y="312"/>
                  </a:lnTo>
                  <a:lnTo>
                    <a:pt x="524" y="307"/>
                  </a:lnTo>
                  <a:lnTo>
                    <a:pt x="524" y="307"/>
                  </a:lnTo>
                  <a:lnTo>
                    <a:pt x="524" y="302"/>
                  </a:lnTo>
                  <a:lnTo>
                    <a:pt x="524" y="297"/>
                  </a:lnTo>
                  <a:lnTo>
                    <a:pt x="524" y="291"/>
                  </a:lnTo>
                  <a:lnTo>
                    <a:pt x="524" y="286"/>
                  </a:lnTo>
                  <a:lnTo>
                    <a:pt x="519" y="286"/>
                  </a:lnTo>
                  <a:lnTo>
                    <a:pt x="514" y="281"/>
                  </a:lnTo>
                  <a:lnTo>
                    <a:pt x="514" y="281"/>
                  </a:lnTo>
                  <a:lnTo>
                    <a:pt x="514" y="276"/>
                  </a:lnTo>
                  <a:lnTo>
                    <a:pt x="519" y="281"/>
                  </a:lnTo>
                  <a:lnTo>
                    <a:pt x="519" y="276"/>
                  </a:lnTo>
                  <a:lnTo>
                    <a:pt x="519" y="271"/>
                  </a:lnTo>
                  <a:lnTo>
                    <a:pt x="519" y="266"/>
                  </a:lnTo>
                  <a:lnTo>
                    <a:pt x="509" y="266"/>
                  </a:lnTo>
                  <a:lnTo>
                    <a:pt x="509" y="261"/>
                  </a:lnTo>
                  <a:lnTo>
                    <a:pt x="509" y="261"/>
                  </a:lnTo>
                  <a:lnTo>
                    <a:pt x="514" y="251"/>
                  </a:lnTo>
                  <a:lnTo>
                    <a:pt x="509" y="251"/>
                  </a:lnTo>
                  <a:lnTo>
                    <a:pt x="494" y="246"/>
                  </a:lnTo>
                  <a:lnTo>
                    <a:pt x="494" y="241"/>
                  </a:lnTo>
                  <a:lnTo>
                    <a:pt x="489" y="231"/>
                  </a:lnTo>
                  <a:lnTo>
                    <a:pt x="484" y="226"/>
                  </a:lnTo>
                  <a:lnTo>
                    <a:pt x="489" y="226"/>
                  </a:lnTo>
                  <a:lnTo>
                    <a:pt x="494" y="221"/>
                  </a:lnTo>
                  <a:lnTo>
                    <a:pt x="499" y="211"/>
                  </a:lnTo>
                  <a:lnTo>
                    <a:pt x="499" y="211"/>
                  </a:lnTo>
                  <a:lnTo>
                    <a:pt x="494" y="206"/>
                  </a:lnTo>
                  <a:lnTo>
                    <a:pt x="494" y="206"/>
                  </a:lnTo>
                  <a:lnTo>
                    <a:pt x="494" y="201"/>
                  </a:lnTo>
                  <a:lnTo>
                    <a:pt x="489" y="191"/>
                  </a:lnTo>
                  <a:lnTo>
                    <a:pt x="499" y="181"/>
                  </a:lnTo>
                  <a:lnTo>
                    <a:pt x="514" y="166"/>
                  </a:lnTo>
                  <a:lnTo>
                    <a:pt x="519" y="161"/>
                  </a:lnTo>
                  <a:lnTo>
                    <a:pt x="524" y="156"/>
                  </a:lnTo>
                  <a:lnTo>
                    <a:pt x="524" y="156"/>
                  </a:lnTo>
                  <a:lnTo>
                    <a:pt x="524" y="156"/>
                  </a:lnTo>
                  <a:lnTo>
                    <a:pt x="529" y="146"/>
                  </a:lnTo>
                  <a:lnTo>
                    <a:pt x="529" y="146"/>
                  </a:lnTo>
                  <a:lnTo>
                    <a:pt x="529" y="146"/>
                  </a:lnTo>
                  <a:lnTo>
                    <a:pt x="529" y="146"/>
                  </a:lnTo>
                  <a:lnTo>
                    <a:pt x="524" y="135"/>
                  </a:lnTo>
                  <a:lnTo>
                    <a:pt x="524" y="125"/>
                  </a:lnTo>
                  <a:lnTo>
                    <a:pt x="514" y="120"/>
                  </a:lnTo>
                  <a:lnTo>
                    <a:pt x="509" y="115"/>
                  </a:lnTo>
                  <a:lnTo>
                    <a:pt x="504" y="115"/>
                  </a:lnTo>
                  <a:lnTo>
                    <a:pt x="499" y="115"/>
                  </a:lnTo>
                  <a:lnTo>
                    <a:pt x="499" y="110"/>
                  </a:lnTo>
                  <a:lnTo>
                    <a:pt x="499" y="105"/>
                  </a:lnTo>
                  <a:lnTo>
                    <a:pt x="489" y="100"/>
                  </a:lnTo>
                  <a:lnTo>
                    <a:pt x="484" y="90"/>
                  </a:lnTo>
                  <a:lnTo>
                    <a:pt x="484" y="85"/>
                  </a:lnTo>
                  <a:lnTo>
                    <a:pt x="463" y="75"/>
                  </a:lnTo>
                  <a:lnTo>
                    <a:pt x="463" y="75"/>
                  </a:lnTo>
                  <a:lnTo>
                    <a:pt x="458" y="70"/>
                  </a:lnTo>
                  <a:lnTo>
                    <a:pt x="458" y="70"/>
                  </a:lnTo>
                  <a:lnTo>
                    <a:pt x="453" y="55"/>
                  </a:lnTo>
                  <a:lnTo>
                    <a:pt x="458" y="50"/>
                  </a:lnTo>
                  <a:lnTo>
                    <a:pt x="463" y="45"/>
                  </a:lnTo>
                  <a:lnTo>
                    <a:pt x="463" y="35"/>
                  </a:lnTo>
                  <a:lnTo>
                    <a:pt x="463" y="25"/>
                  </a:lnTo>
                  <a:lnTo>
                    <a:pt x="463" y="25"/>
                  </a:lnTo>
                  <a:lnTo>
                    <a:pt x="463" y="20"/>
                  </a:lnTo>
                  <a:lnTo>
                    <a:pt x="463" y="15"/>
                  </a:lnTo>
                  <a:lnTo>
                    <a:pt x="463" y="10"/>
                  </a:lnTo>
                  <a:lnTo>
                    <a:pt x="458" y="0"/>
                  </a:lnTo>
                  <a:lnTo>
                    <a:pt x="443" y="5"/>
                  </a:lnTo>
                  <a:lnTo>
                    <a:pt x="433" y="10"/>
                  </a:lnTo>
                  <a:lnTo>
                    <a:pt x="423" y="15"/>
                  </a:lnTo>
                  <a:lnTo>
                    <a:pt x="418" y="20"/>
                  </a:lnTo>
                  <a:lnTo>
                    <a:pt x="423" y="20"/>
                  </a:lnTo>
                  <a:lnTo>
                    <a:pt x="428" y="25"/>
                  </a:lnTo>
                  <a:lnTo>
                    <a:pt x="423" y="30"/>
                  </a:lnTo>
                  <a:lnTo>
                    <a:pt x="413" y="35"/>
                  </a:lnTo>
                  <a:lnTo>
                    <a:pt x="413" y="40"/>
                  </a:lnTo>
                  <a:lnTo>
                    <a:pt x="408" y="40"/>
                  </a:lnTo>
                  <a:lnTo>
                    <a:pt x="398" y="55"/>
                  </a:lnTo>
                  <a:lnTo>
                    <a:pt x="383" y="55"/>
                  </a:lnTo>
                  <a:lnTo>
                    <a:pt x="383" y="55"/>
                  </a:lnTo>
                  <a:lnTo>
                    <a:pt x="368" y="70"/>
                  </a:lnTo>
                  <a:lnTo>
                    <a:pt x="373" y="75"/>
                  </a:lnTo>
                  <a:lnTo>
                    <a:pt x="378" y="80"/>
                  </a:lnTo>
                  <a:lnTo>
                    <a:pt x="383" y="80"/>
                  </a:lnTo>
                  <a:lnTo>
                    <a:pt x="388" y="95"/>
                  </a:lnTo>
                  <a:lnTo>
                    <a:pt x="388" y="100"/>
                  </a:lnTo>
                  <a:lnTo>
                    <a:pt x="383" y="105"/>
                  </a:lnTo>
                  <a:lnTo>
                    <a:pt x="383" y="110"/>
                  </a:lnTo>
                  <a:lnTo>
                    <a:pt x="378" y="110"/>
                  </a:lnTo>
                  <a:lnTo>
                    <a:pt x="373" y="120"/>
                  </a:lnTo>
                  <a:lnTo>
                    <a:pt x="353" y="120"/>
                  </a:lnTo>
                  <a:lnTo>
                    <a:pt x="353" y="130"/>
                  </a:lnTo>
                  <a:lnTo>
                    <a:pt x="353" y="140"/>
                  </a:lnTo>
                  <a:lnTo>
                    <a:pt x="353" y="146"/>
                  </a:lnTo>
                  <a:lnTo>
                    <a:pt x="348" y="151"/>
                  </a:lnTo>
                  <a:lnTo>
                    <a:pt x="348" y="151"/>
                  </a:lnTo>
                  <a:lnTo>
                    <a:pt x="343" y="156"/>
                  </a:lnTo>
                  <a:lnTo>
                    <a:pt x="323" y="156"/>
                  </a:lnTo>
                  <a:lnTo>
                    <a:pt x="317" y="166"/>
                  </a:lnTo>
                  <a:lnTo>
                    <a:pt x="312" y="176"/>
                  </a:lnTo>
                  <a:lnTo>
                    <a:pt x="317" y="181"/>
                  </a:lnTo>
                  <a:lnTo>
                    <a:pt x="312" y="186"/>
                  </a:lnTo>
                  <a:lnTo>
                    <a:pt x="312" y="201"/>
                  </a:lnTo>
                  <a:lnTo>
                    <a:pt x="312" y="206"/>
                  </a:lnTo>
                  <a:lnTo>
                    <a:pt x="312" y="211"/>
                  </a:lnTo>
                  <a:lnTo>
                    <a:pt x="312" y="216"/>
                  </a:lnTo>
                  <a:lnTo>
                    <a:pt x="312" y="216"/>
                  </a:lnTo>
                  <a:lnTo>
                    <a:pt x="312" y="231"/>
                  </a:lnTo>
                  <a:lnTo>
                    <a:pt x="323" y="241"/>
                  </a:lnTo>
                  <a:lnTo>
                    <a:pt x="328" y="241"/>
                  </a:lnTo>
                  <a:lnTo>
                    <a:pt x="328" y="246"/>
                  </a:lnTo>
                  <a:lnTo>
                    <a:pt x="333" y="246"/>
                  </a:lnTo>
                  <a:lnTo>
                    <a:pt x="328" y="251"/>
                  </a:lnTo>
                  <a:lnTo>
                    <a:pt x="328" y="256"/>
                  </a:lnTo>
                  <a:lnTo>
                    <a:pt x="328" y="256"/>
                  </a:lnTo>
                  <a:lnTo>
                    <a:pt x="323" y="261"/>
                  </a:lnTo>
                  <a:lnTo>
                    <a:pt x="323" y="261"/>
                  </a:lnTo>
                  <a:lnTo>
                    <a:pt x="323" y="266"/>
                  </a:lnTo>
                  <a:lnTo>
                    <a:pt x="328" y="266"/>
                  </a:lnTo>
                  <a:lnTo>
                    <a:pt x="328" y="271"/>
                  </a:lnTo>
                  <a:lnTo>
                    <a:pt x="333" y="276"/>
                  </a:lnTo>
                  <a:lnTo>
                    <a:pt x="328" y="276"/>
                  </a:lnTo>
                  <a:lnTo>
                    <a:pt x="328" y="276"/>
                  </a:lnTo>
                  <a:lnTo>
                    <a:pt x="317" y="286"/>
                  </a:lnTo>
                  <a:lnTo>
                    <a:pt x="323" y="286"/>
                  </a:lnTo>
                  <a:lnTo>
                    <a:pt x="323" y="291"/>
                  </a:lnTo>
                  <a:lnTo>
                    <a:pt x="317" y="291"/>
                  </a:lnTo>
                  <a:lnTo>
                    <a:pt x="312" y="291"/>
                  </a:lnTo>
                  <a:lnTo>
                    <a:pt x="312" y="291"/>
                  </a:lnTo>
                  <a:lnTo>
                    <a:pt x="307" y="291"/>
                  </a:lnTo>
                  <a:lnTo>
                    <a:pt x="292" y="297"/>
                  </a:lnTo>
                  <a:lnTo>
                    <a:pt x="282" y="307"/>
                  </a:lnTo>
                  <a:lnTo>
                    <a:pt x="277" y="307"/>
                  </a:lnTo>
                  <a:lnTo>
                    <a:pt x="277" y="307"/>
                  </a:lnTo>
                  <a:lnTo>
                    <a:pt x="272" y="307"/>
                  </a:lnTo>
                  <a:lnTo>
                    <a:pt x="267" y="307"/>
                  </a:lnTo>
                  <a:lnTo>
                    <a:pt x="262" y="307"/>
                  </a:lnTo>
                  <a:lnTo>
                    <a:pt x="252" y="302"/>
                  </a:lnTo>
                  <a:lnTo>
                    <a:pt x="247" y="302"/>
                  </a:lnTo>
                  <a:lnTo>
                    <a:pt x="247" y="302"/>
                  </a:lnTo>
                  <a:lnTo>
                    <a:pt x="237" y="291"/>
                  </a:lnTo>
                  <a:lnTo>
                    <a:pt x="227" y="297"/>
                  </a:lnTo>
                  <a:lnTo>
                    <a:pt x="222" y="297"/>
                  </a:lnTo>
                  <a:lnTo>
                    <a:pt x="212" y="297"/>
                  </a:lnTo>
                  <a:lnTo>
                    <a:pt x="207" y="307"/>
                  </a:lnTo>
                  <a:lnTo>
                    <a:pt x="202" y="312"/>
                  </a:lnTo>
                  <a:lnTo>
                    <a:pt x="197" y="312"/>
                  </a:lnTo>
                  <a:lnTo>
                    <a:pt x="187" y="322"/>
                  </a:lnTo>
                  <a:lnTo>
                    <a:pt x="187" y="317"/>
                  </a:lnTo>
                  <a:lnTo>
                    <a:pt x="177" y="322"/>
                  </a:lnTo>
                  <a:lnTo>
                    <a:pt x="161" y="322"/>
                  </a:lnTo>
                  <a:lnTo>
                    <a:pt x="161" y="322"/>
                  </a:lnTo>
                  <a:lnTo>
                    <a:pt x="151" y="332"/>
                  </a:lnTo>
                  <a:lnTo>
                    <a:pt x="146" y="332"/>
                  </a:lnTo>
                  <a:lnTo>
                    <a:pt x="136" y="327"/>
                  </a:lnTo>
                  <a:lnTo>
                    <a:pt x="131" y="332"/>
                  </a:lnTo>
                  <a:lnTo>
                    <a:pt x="126" y="322"/>
                  </a:lnTo>
                  <a:lnTo>
                    <a:pt x="126" y="322"/>
                  </a:lnTo>
                  <a:lnTo>
                    <a:pt x="121" y="332"/>
                  </a:lnTo>
                  <a:lnTo>
                    <a:pt x="121" y="337"/>
                  </a:lnTo>
                  <a:lnTo>
                    <a:pt x="121" y="347"/>
                  </a:lnTo>
                  <a:lnTo>
                    <a:pt x="131" y="352"/>
                  </a:lnTo>
                  <a:lnTo>
                    <a:pt x="141" y="357"/>
                  </a:lnTo>
                  <a:lnTo>
                    <a:pt x="136" y="362"/>
                  </a:lnTo>
                  <a:lnTo>
                    <a:pt x="136" y="372"/>
                  </a:lnTo>
                  <a:lnTo>
                    <a:pt x="126" y="377"/>
                  </a:lnTo>
                  <a:lnTo>
                    <a:pt x="126" y="382"/>
                  </a:lnTo>
                  <a:lnTo>
                    <a:pt x="121" y="382"/>
                  </a:lnTo>
                  <a:lnTo>
                    <a:pt x="121" y="387"/>
                  </a:lnTo>
                  <a:lnTo>
                    <a:pt x="126" y="397"/>
                  </a:lnTo>
                  <a:lnTo>
                    <a:pt x="126" y="407"/>
                  </a:lnTo>
                  <a:lnTo>
                    <a:pt x="126" y="412"/>
                  </a:lnTo>
                  <a:lnTo>
                    <a:pt x="121" y="407"/>
                  </a:lnTo>
                  <a:lnTo>
                    <a:pt x="116" y="417"/>
                  </a:lnTo>
                  <a:lnTo>
                    <a:pt x="111" y="422"/>
                  </a:lnTo>
                  <a:lnTo>
                    <a:pt x="106" y="417"/>
                  </a:lnTo>
                  <a:lnTo>
                    <a:pt x="101" y="417"/>
                  </a:lnTo>
                  <a:lnTo>
                    <a:pt x="96" y="417"/>
                  </a:lnTo>
                  <a:lnTo>
                    <a:pt x="91" y="417"/>
                  </a:lnTo>
                  <a:lnTo>
                    <a:pt x="86" y="422"/>
                  </a:lnTo>
                  <a:lnTo>
                    <a:pt x="86" y="427"/>
                  </a:lnTo>
                  <a:lnTo>
                    <a:pt x="81" y="432"/>
                  </a:lnTo>
                  <a:lnTo>
                    <a:pt x="81" y="432"/>
                  </a:lnTo>
                  <a:lnTo>
                    <a:pt x="81" y="437"/>
                  </a:lnTo>
                  <a:lnTo>
                    <a:pt x="66" y="437"/>
                  </a:lnTo>
                  <a:lnTo>
                    <a:pt x="66" y="437"/>
                  </a:lnTo>
                  <a:lnTo>
                    <a:pt x="66" y="442"/>
                  </a:lnTo>
                  <a:lnTo>
                    <a:pt x="56" y="448"/>
                  </a:lnTo>
                  <a:lnTo>
                    <a:pt x="56" y="448"/>
                  </a:lnTo>
                  <a:lnTo>
                    <a:pt x="51" y="448"/>
                  </a:lnTo>
                  <a:lnTo>
                    <a:pt x="36" y="437"/>
                  </a:lnTo>
                  <a:lnTo>
                    <a:pt x="31" y="448"/>
                  </a:lnTo>
                  <a:lnTo>
                    <a:pt x="20" y="442"/>
                  </a:lnTo>
                  <a:lnTo>
                    <a:pt x="10" y="448"/>
                  </a:lnTo>
                  <a:lnTo>
                    <a:pt x="10" y="448"/>
                  </a:lnTo>
                  <a:lnTo>
                    <a:pt x="5" y="453"/>
                  </a:lnTo>
                  <a:lnTo>
                    <a:pt x="0" y="458"/>
                  </a:lnTo>
                  <a:lnTo>
                    <a:pt x="5" y="468"/>
                  </a:lnTo>
                  <a:lnTo>
                    <a:pt x="5" y="468"/>
                  </a:lnTo>
                  <a:lnTo>
                    <a:pt x="5" y="473"/>
                  </a:lnTo>
                  <a:lnTo>
                    <a:pt x="10" y="478"/>
                  </a:lnTo>
                  <a:lnTo>
                    <a:pt x="10" y="483"/>
                  </a:lnTo>
                  <a:lnTo>
                    <a:pt x="20" y="488"/>
                  </a:lnTo>
                  <a:lnTo>
                    <a:pt x="31" y="488"/>
                  </a:lnTo>
                  <a:lnTo>
                    <a:pt x="31" y="488"/>
                  </a:lnTo>
                  <a:lnTo>
                    <a:pt x="31" y="493"/>
                  </a:lnTo>
                  <a:lnTo>
                    <a:pt x="26" y="493"/>
                  </a:lnTo>
                  <a:lnTo>
                    <a:pt x="36" y="503"/>
                  </a:lnTo>
                  <a:lnTo>
                    <a:pt x="31" y="513"/>
                  </a:lnTo>
                  <a:lnTo>
                    <a:pt x="31" y="513"/>
                  </a:lnTo>
                  <a:lnTo>
                    <a:pt x="31" y="523"/>
                  </a:lnTo>
                  <a:lnTo>
                    <a:pt x="36" y="528"/>
                  </a:lnTo>
                  <a:lnTo>
                    <a:pt x="41" y="528"/>
                  </a:lnTo>
                  <a:lnTo>
                    <a:pt x="41" y="528"/>
                  </a:lnTo>
                  <a:lnTo>
                    <a:pt x="46" y="533"/>
                  </a:lnTo>
                  <a:lnTo>
                    <a:pt x="61" y="543"/>
                  </a:lnTo>
                  <a:lnTo>
                    <a:pt x="71" y="543"/>
                  </a:lnTo>
                  <a:lnTo>
                    <a:pt x="76" y="538"/>
                  </a:lnTo>
                  <a:lnTo>
                    <a:pt x="91" y="548"/>
                  </a:lnTo>
                  <a:lnTo>
                    <a:pt x="96" y="548"/>
                  </a:lnTo>
                  <a:lnTo>
                    <a:pt x="96" y="553"/>
                  </a:lnTo>
                  <a:lnTo>
                    <a:pt x="101" y="553"/>
                  </a:lnTo>
                  <a:lnTo>
                    <a:pt x="96" y="563"/>
                  </a:lnTo>
                  <a:lnTo>
                    <a:pt x="96" y="568"/>
                  </a:lnTo>
                  <a:lnTo>
                    <a:pt x="101" y="583"/>
                  </a:lnTo>
                  <a:lnTo>
                    <a:pt x="111" y="588"/>
                  </a:lnTo>
                  <a:lnTo>
                    <a:pt x="111" y="599"/>
                  </a:lnTo>
                  <a:lnTo>
                    <a:pt x="111" y="599"/>
                  </a:lnTo>
                  <a:lnTo>
                    <a:pt x="101" y="599"/>
                  </a:lnTo>
                  <a:lnTo>
                    <a:pt x="96" y="599"/>
                  </a:lnTo>
                  <a:lnTo>
                    <a:pt x="86" y="599"/>
                  </a:lnTo>
                  <a:lnTo>
                    <a:pt x="81" y="609"/>
                  </a:lnTo>
                  <a:lnTo>
                    <a:pt x="86" y="619"/>
                  </a:lnTo>
                  <a:lnTo>
                    <a:pt x="81" y="619"/>
                  </a:lnTo>
                  <a:lnTo>
                    <a:pt x="81" y="624"/>
                  </a:lnTo>
                  <a:lnTo>
                    <a:pt x="76" y="634"/>
                  </a:lnTo>
                  <a:lnTo>
                    <a:pt x="71" y="639"/>
                  </a:lnTo>
                  <a:lnTo>
                    <a:pt x="71" y="639"/>
                  </a:lnTo>
                  <a:lnTo>
                    <a:pt x="66" y="644"/>
                  </a:lnTo>
                  <a:lnTo>
                    <a:pt x="61" y="649"/>
                  </a:lnTo>
                  <a:lnTo>
                    <a:pt x="56" y="659"/>
                  </a:lnTo>
                  <a:lnTo>
                    <a:pt x="61" y="664"/>
                  </a:lnTo>
                  <a:lnTo>
                    <a:pt x="66" y="669"/>
                  </a:lnTo>
                  <a:lnTo>
                    <a:pt x="71" y="674"/>
                  </a:lnTo>
                  <a:lnTo>
                    <a:pt x="81" y="684"/>
                  </a:lnTo>
                  <a:lnTo>
                    <a:pt x="71" y="684"/>
                  </a:lnTo>
                  <a:lnTo>
                    <a:pt x="66" y="689"/>
                  </a:lnTo>
                  <a:lnTo>
                    <a:pt x="66" y="704"/>
                  </a:lnTo>
                  <a:lnTo>
                    <a:pt x="66" y="709"/>
                  </a:lnTo>
                  <a:lnTo>
                    <a:pt x="76" y="714"/>
                  </a:lnTo>
                  <a:lnTo>
                    <a:pt x="76" y="719"/>
                  </a:lnTo>
                  <a:lnTo>
                    <a:pt x="81" y="719"/>
                  </a:lnTo>
                  <a:lnTo>
                    <a:pt x="81" y="729"/>
                  </a:lnTo>
                  <a:lnTo>
                    <a:pt x="86" y="729"/>
                  </a:lnTo>
                  <a:lnTo>
                    <a:pt x="86" y="734"/>
                  </a:lnTo>
                  <a:lnTo>
                    <a:pt x="91" y="734"/>
                  </a:lnTo>
                  <a:lnTo>
                    <a:pt x="96" y="750"/>
                  </a:lnTo>
                  <a:lnTo>
                    <a:pt x="106" y="755"/>
                  </a:lnTo>
                  <a:lnTo>
                    <a:pt x="111" y="750"/>
                  </a:lnTo>
                  <a:lnTo>
                    <a:pt x="116" y="755"/>
                  </a:lnTo>
                  <a:lnTo>
                    <a:pt x="126" y="760"/>
                  </a:lnTo>
                  <a:lnTo>
                    <a:pt x="131" y="760"/>
                  </a:lnTo>
                  <a:lnTo>
                    <a:pt x="136" y="760"/>
                  </a:lnTo>
                  <a:lnTo>
                    <a:pt x="141" y="760"/>
                  </a:lnTo>
                  <a:lnTo>
                    <a:pt x="141" y="765"/>
                  </a:lnTo>
                  <a:lnTo>
                    <a:pt x="151" y="775"/>
                  </a:lnTo>
                  <a:lnTo>
                    <a:pt x="156" y="770"/>
                  </a:lnTo>
                  <a:lnTo>
                    <a:pt x="161" y="780"/>
                  </a:lnTo>
                  <a:lnTo>
                    <a:pt x="166" y="780"/>
                  </a:lnTo>
                  <a:lnTo>
                    <a:pt x="171" y="780"/>
                  </a:lnTo>
                  <a:lnTo>
                    <a:pt x="182" y="780"/>
                  </a:lnTo>
                  <a:lnTo>
                    <a:pt x="187" y="790"/>
                  </a:lnTo>
                  <a:lnTo>
                    <a:pt x="192" y="790"/>
                  </a:lnTo>
                  <a:lnTo>
                    <a:pt x="202" y="790"/>
                  </a:lnTo>
                  <a:lnTo>
                    <a:pt x="202" y="785"/>
                  </a:lnTo>
                  <a:lnTo>
                    <a:pt x="212" y="785"/>
                  </a:lnTo>
                  <a:lnTo>
                    <a:pt x="222" y="780"/>
                  </a:lnTo>
                  <a:lnTo>
                    <a:pt x="227" y="785"/>
                  </a:lnTo>
                  <a:lnTo>
                    <a:pt x="227" y="780"/>
                  </a:lnTo>
                  <a:lnTo>
                    <a:pt x="237" y="780"/>
                  </a:lnTo>
                  <a:lnTo>
                    <a:pt x="252" y="780"/>
                  </a:lnTo>
                  <a:lnTo>
                    <a:pt x="252" y="770"/>
                  </a:lnTo>
                  <a:lnTo>
                    <a:pt x="262" y="770"/>
                  </a:lnTo>
                  <a:lnTo>
                    <a:pt x="267" y="770"/>
                  </a:lnTo>
                  <a:lnTo>
                    <a:pt x="262" y="775"/>
                  </a:lnTo>
                  <a:lnTo>
                    <a:pt x="267" y="780"/>
                  </a:lnTo>
                  <a:lnTo>
                    <a:pt x="262" y="785"/>
                  </a:lnTo>
                  <a:lnTo>
                    <a:pt x="272" y="800"/>
                  </a:lnTo>
                  <a:lnTo>
                    <a:pt x="272" y="810"/>
                  </a:lnTo>
                  <a:lnTo>
                    <a:pt x="277" y="810"/>
                  </a:lnTo>
                  <a:lnTo>
                    <a:pt x="282" y="805"/>
                  </a:lnTo>
                  <a:lnTo>
                    <a:pt x="287" y="800"/>
                  </a:lnTo>
                  <a:lnTo>
                    <a:pt x="277" y="800"/>
                  </a:lnTo>
                  <a:lnTo>
                    <a:pt x="272" y="795"/>
                  </a:lnTo>
                  <a:lnTo>
                    <a:pt x="277" y="790"/>
                  </a:lnTo>
                  <a:lnTo>
                    <a:pt x="282" y="785"/>
                  </a:lnTo>
                  <a:lnTo>
                    <a:pt x="287" y="780"/>
                  </a:lnTo>
                  <a:lnTo>
                    <a:pt x="307" y="790"/>
                  </a:lnTo>
                  <a:lnTo>
                    <a:pt x="307" y="790"/>
                  </a:lnTo>
                  <a:lnTo>
                    <a:pt x="317" y="790"/>
                  </a:lnTo>
                  <a:lnTo>
                    <a:pt x="317" y="795"/>
                  </a:lnTo>
                  <a:lnTo>
                    <a:pt x="328" y="795"/>
                  </a:lnTo>
                  <a:lnTo>
                    <a:pt x="328" y="795"/>
                  </a:lnTo>
                  <a:lnTo>
                    <a:pt x="333" y="795"/>
                  </a:lnTo>
                  <a:lnTo>
                    <a:pt x="338" y="795"/>
                  </a:lnTo>
                  <a:lnTo>
                    <a:pt x="338" y="790"/>
                  </a:lnTo>
                  <a:lnTo>
                    <a:pt x="348" y="795"/>
                  </a:lnTo>
                  <a:lnTo>
                    <a:pt x="353" y="790"/>
                  </a:lnTo>
                  <a:lnTo>
                    <a:pt x="348" y="790"/>
                  </a:lnTo>
                  <a:lnTo>
                    <a:pt x="343" y="785"/>
                  </a:lnTo>
                  <a:lnTo>
                    <a:pt x="343" y="785"/>
                  </a:lnTo>
                  <a:lnTo>
                    <a:pt x="343" y="785"/>
                  </a:lnTo>
                  <a:lnTo>
                    <a:pt x="348" y="780"/>
                  </a:lnTo>
                  <a:lnTo>
                    <a:pt x="353" y="780"/>
                  </a:lnTo>
                  <a:lnTo>
                    <a:pt x="358" y="780"/>
                  </a:lnTo>
                  <a:lnTo>
                    <a:pt x="363" y="780"/>
                  </a:lnTo>
                  <a:lnTo>
                    <a:pt x="368" y="775"/>
                  </a:lnTo>
                  <a:lnTo>
                    <a:pt x="373" y="775"/>
                  </a:lnTo>
                  <a:lnTo>
                    <a:pt x="368" y="765"/>
                  </a:lnTo>
                  <a:lnTo>
                    <a:pt x="368" y="760"/>
                  </a:lnTo>
                  <a:lnTo>
                    <a:pt x="363" y="760"/>
                  </a:lnTo>
                  <a:lnTo>
                    <a:pt x="363" y="755"/>
                  </a:lnTo>
                  <a:lnTo>
                    <a:pt x="363" y="755"/>
                  </a:lnTo>
                  <a:lnTo>
                    <a:pt x="368" y="750"/>
                  </a:lnTo>
                  <a:lnTo>
                    <a:pt x="363" y="745"/>
                  </a:lnTo>
                  <a:lnTo>
                    <a:pt x="368" y="734"/>
                  </a:lnTo>
                  <a:lnTo>
                    <a:pt x="368" y="734"/>
                  </a:lnTo>
                  <a:lnTo>
                    <a:pt x="363" y="734"/>
                  </a:lnTo>
                  <a:lnTo>
                    <a:pt x="363" y="729"/>
                  </a:lnTo>
                  <a:lnTo>
                    <a:pt x="368" y="724"/>
                  </a:lnTo>
                  <a:lnTo>
                    <a:pt x="373" y="729"/>
                  </a:lnTo>
                  <a:lnTo>
                    <a:pt x="373" y="719"/>
                  </a:lnTo>
                  <a:lnTo>
                    <a:pt x="373" y="719"/>
                  </a:lnTo>
                  <a:lnTo>
                    <a:pt x="378" y="719"/>
                  </a:lnTo>
                  <a:lnTo>
                    <a:pt x="383" y="719"/>
                  </a:lnTo>
                  <a:lnTo>
                    <a:pt x="383" y="709"/>
                  </a:lnTo>
                  <a:lnTo>
                    <a:pt x="383" y="704"/>
                  </a:lnTo>
                  <a:lnTo>
                    <a:pt x="383" y="704"/>
                  </a:lnTo>
                  <a:lnTo>
                    <a:pt x="383" y="704"/>
                  </a:lnTo>
                  <a:lnTo>
                    <a:pt x="383" y="699"/>
                  </a:lnTo>
                  <a:lnTo>
                    <a:pt x="383" y="699"/>
                  </a:lnTo>
                  <a:lnTo>
                    <a:pt x="388" y="699"/>
                  </a:lnTo>
                  <a:lnTo>
                    <a:pt x="393" y="694"/>
                  </a:lnTo>
                  <a:lnTo>
                    <a:pt x="398" y="694"/>
                  </a:lnTo>
                  <a:lnTo>
                    <a:pt x="403" y="684"/>
                  </a:lnTo>
                  <a:lnTo>
                    <a:pt x="398" y="679"/>
                  </a:lnTo>
                  <a:lnTo>
                    <a:pt x="398" y="679"/>
                  </a:lnTo>
                  <a:lnTo>
                    <a:pt x="398" y="674"/>
                  </a:lnTo>
                  <a:lnTo>
                    <a:pt x="398" y="669"/>
                  </a:lnTo>
                  <a:lnTo>
                    <a:pt x="403" y="664"/>
                  </a:lnTo>
                  <a:lnTo>
                    <a:pt x="403" y="664"/>
                  </a:lnTo>
                  <a:lnTo>
                    <a:pt x="403" y="664"/>
                  </a:lnTo>
                  <a:lnTo>
                    <a:pt x="408" y="654"/>
                  </a:lnTo>
                  <a:lnTo>
                    <a:pt x="408" y="649"/>
                  </a:lnTo>
                  <a:lnTo>
                    <a:pt x="413" y="654"/>
                  </a:lnTo>
                  <a:lnTo>
                    <a:pt x="549" y="488"/>
                  </a:lnTo>
                  <a:lnTo>
                    <a:pt x="554" y="483"/>
                  </a:lnTo>
                  <a:lnTo>
                    <a:pt x="554" y="488"/>
                  </a:lnTo>
                  <a:lnTo>
                    <a:pt x="549" y="488"/>
                  </a:lnTo>
                  <a:lnTo>
                    <a:pt x="413" y="654"/>
                  </a:lnTo>
                  <a:lnTo>
                    <a:pt x="524" y="483"/>
                  </a:lnTo>
                  <a:lnTo>
                    <a:pt x="524" y="488"/>
                  </a:lnTo>
                  <a:lnTo>
                    <a:pt x="524" y="488"/>
                  </a:lnTo>
                  <a:lnTo>
                    <a:pt x="524" y="483"/>
                  </a:lnTo>
                  <a:lnTo>
                    <a:pt x="413" y="654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6619610" y="2287903"/>
              <a:ext cx="288222" cy="384720"/>
            </a:xfrm>
            <a:custGeom>
              <a:avLst/>
              <a:gdLst>
                <a:gd name="T0" fmla="*/ 443 w 655"/>
                <a:gd name="T1" fmla="*/ 669 h 810"/>
                <a:gd name="T2" fmla="*/ 484 w 655"/>
                <a:gd name="T3" fmla="*/ 659 h 810"/>
                <a:gd name="T4" fmla="*/ 504 w 655"/>
                <a:gd name="T5" fmla="*/ 634 h 810"/>
                <a:gd name="T6" fmla="*/ 534 w 655"/>
                <a:gd name="T7" fmla="*/ 654 h 810"/>
                <a:gd name="T8" fmla="*/ 564 w 655"/>
                <a:gd name="T9" fmla="*/ 639 h 810"/>
                <a:gd name="T10" fmla="*/ 579 w 655"/>
                <a:gd name="T11" fmla="*/ 609 h 810"/>
                <a:gd name="T12" fmla="*/ 620 w 655"/>
                <a:gd name="T13" fmla="*/ 619 h 810"/>
                <a:gd name="T14" fmla="*/ 650 w 655"/>
                <a:gd name="T15" fmla="*/ 599 h 810"/>
                <a:gd name="T16" fmla="*/ 620 w 655"/>
                <a:gd name="T17" fmla="*/ 553 h 810"/>
                <a:gd name="T18" fmla="*/ 599 w 655"/>
                <a:gd name="T19" fmla="*/ 523 h 810"/>
                <a:gd name="T20" fmla="*/ 574 w 655"/>
                <a:gd name="T21" fmla="*/ 488 h 810"/>
                <a:gd name="T22" fmla="*/ 559 w 655"/>
                <a:gd name="T23" fmla="*/ 478 h 810"/>
                <a:gd name="T24" fmla="*/ 544 w 655"/>
                <a:gd name="T25" fmla="*/ 488 h 810"/>
                <a:gd name="T26" fmla="*/ 509 w 655"/>
                <a:gd name="T27" fmla="*/ 473 h 810"/>
                <a:gd name="T28" fmla="*/ 494 w 655"/>
                <a:gd name="T29" fmla="*/ 448 h 810"/>
                <a:gd name="T30" fmla="*/ 479 w 655"/>
                <a:gd name="T31" fmla="*/ 427 h 810"/>
                <a:gd name="T32" fmla="*/ 479 w 655"/>
                <a:gd name="T33" fmla="*/ 412 h 810"/>
                <a:gd name="T34" fmla="*/ 484 w 655"/>
                <a:gd name="T35" fmla="*/ 387 h 810"/>
                <a:gd name="T36" fmla="*/ 514 w 655"/>
                <a:gd name="T37" fmla="*/ 382 h 810"/>
                <a:gd name="T38" fmla="*/ 539 w 655"/>
                <a:gd name="T39" fmla="*/ 377 h 810"/>
                <a:gd name="T40" fmla="*/ 554 w 655"/>
                <a:gd name="T41" fmla="*/ 362 h 810"/>
                <a:gd name="T42" fmla="*/ 544 w 655"/>
                <a:gd name="T43" fmla="*/ 337 h 810"/>
                <a:gd name="T44" fmla="*/ 524 w 655"/>
                <a:gd name="T45" fmla="*/ 307 h 810"/>
                <a:gd name="T46" fmla="*/ 519 w 655"/>
                <a:gd name="T47" fmla="*/ 276 h 810"/>
                <a:gd name="T48" fmla="*/ 489 w 655"/>
                <a:gd name="T49" fmla="*/ 231 h 810"/>
                <a:gd name="T50" fmla="*/ 499 w 655"/>
                <a:gd name="T51" fmla="*/ 181 h 810"/>
                <a:gd name="T52" fmla="*/ 524 w 655"/>
                <a:gd name="T53" fmla="*/ 135 h 810"/>
                <a:gd name="T54" fmla="*/ 484 w 655"/>
                <a:gd name="T55" fmla="*/ 85 h 810"/>
                <a:gd name="T56" fmla="*/ 463 w 655"/>
                <a:gd name="T57" fmla="*/ 25 h 810"/>
                <a:gd name="T58" fmla="*/ 428 w 655"/>
                <a:gd name="T59" fmla="*/ 25 h 810"/>
                <a:gd name="T60" fmla="*/ 378 w 655"/>
                <a:gd name="T61" fmla="*/ 80 h 810"/>
                <a:gd name="T62" fmla="*/ 353 w 655"/>
                <a:gd name="T63" fmla="*/ 140 h 810"/>
                <a:gd name="T64" fmla="*/ 312 w 655"/>
                <a:gd name="T65" fmla="*/ 201 h 810"/>
                <a:gd name="T66" fmla="*/ 328 w 655"/>
                <a:gd name="T67" fmla="*/ 251 h 810"/>
                <a:gd name="T68" fmla="*/ 328 w 655"/>
                <a:gd name="T69" fmla="*/ 276 h 810"/>
                <a:gd name="T70" fmla="*/ 277 w 655"/>
                <a:gd name="T71" fmla="*/ 307 h 810"/>
                <a:gd name="T72" fmla="*/ 222 w 655"/>
                <a:gd name="T73" fmla="*/ 297 h 810"/>
                <a:gd name="T74" fmla="*/ 151 w 655"/>
                <a:gd name="T75" fmla="*/ 332 h 810"/>
                <a:gd name="T76" fmla="*/ 141 w 655"/>
                <a:gd name="T77" fmla="*/ 357 h 810"/>
                <a:gd name="T78" fmla="*/ 121 w 655"/>
                <a:gd name="T79" fmla="*/ 407 h 810"/>
                <a:gd name="T80" fmla="*/ 81 w 655"/>
                <a:gd name="T81" fmla="*/ 432 h 810"/>
                <a:gd name="T82" fmla="*/ 20 w 655"/>
                <a:gd name="T83" fmla="*/ 442 h 810"/>
                <a:gd name="T84" fmla="*/ 20 w 655"/>
                <a:gd name="T85" fmla="*/ 488 h 810"/>
                <a:gd name="T86" fmla="*/ 41 w 655"/>
                <a:gd name="T87" fmla="*/ 528 h 810"/>
                <a:gd name="T88" fmla="*/ 96 w 655"/>
                <a:gd name="T89" fmla="*/ 563 h 810"/>
                <a:gd name="T90" fmla="*/ 86 w 655"/>
                <a:gd name="T91" fmla="*/ 619 h 810"/>
                <a:gd name="T92" fmla="*/ 66 w 655"/>
                <a:gd name="T93" fmla="*/ 669 h 810"/>
                <a:gd name="T94" fmla="*/ 81 w 655"/>
                <a:gd name="T95" fmla="*/ 729 h 810"/>
                <a:gd name="T96" fmla="*/ 136 w 655"/>
                <a:gd name="T97" fmla="*/ 760 h 810"/>
                <a:gd name="T98" fmla="*/ 192 w 655"/>
                <a:gd name="T99" fmla="*/ 790 h 810"/>
                <a:gd name="T100" fmla="*/ 262 w 655"/>
                <a:gd name="T101" fmla="*/ 770 h 810"/>
                <a:gd name="T102" fmla="*/ 277 w 655"/>
                <a:gd name="T103" fmla="*/ 800 h 810"/>
                <a:gd name="T104" fmla="*/ 328 w 655"/>
                <a:gd name="T105" fmla="*/ 795 h 810"/>
                <a:gd name="T106" fmla="*/ 348 w 655"/>
                <a:gd name="T107" fmla="*/ 780 h 810"/>
                <a:gd name="T108" fmla="*/ 363 w 655"/>
                <a:gd name="T109" fmla="*/ 755 h 810"/>
                <a:gd name="T110" fmla="*/ 373 w 655"/>
                <a:gd name="T111" fmla="*/ 719 h 810"/>
                <a:gd name="T112" fmla="*/ 393 w 655"/>
                <a:gd name="T113" fmla="*/ 694 h 810"/>
                <a:gd name="T114" fmla="*/ 408 w 655"/>
                <a:gd name="T115" fmla="*/ 654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55" h="810">
                  <a:moveTo>
                    <a:pt x="413" y="654"/>
                  </a:moveTo>
                  <a:lnTo>
                    <a:pt x="418" y="659"/>
                  </a:lnTo>
                  <a:lnTo>
                    <a:pt x="423" y="659"/>
                  </a:lnTo>
                  <a:lnTo>
                    <a:pt x="428" y="664"/>
                  </a:lnTo>
                  <a:lnTo>
                    <a:pt x="428" y="664"/>
                  </a:lnTo>
                  <a:lnTo>
                    <a:pt x="433" y="664"/>
                  </a:lnTo>
                  <a:lnTo>
                    <a:pt x="433" y="669"/>
                  </a:lnTo>
                  <a:lnTo>
                    <a:pt x="438" y="674"/>
                  </a:lnTo>
                  <a:lnTo>
                    <a:pt x="438" y="674"/>
                  </a:lnTo>
                  <a:lnTo>
                    <a:pt x="443" y="669"/>
                  </a:lnTo>
                  <a:lnTo>
                    <a:pt x="443" y="669"/>
                  </a:lnTo>
                  <a:lnTo>
                    <a:pt x="448" y="664"/>
                  </a:lnTo>
                  <a:lnTo>
                    <a:pt x="448" y="659"/>
                  </a:lnTo>
                  <a:lnTo>
                    <a:pt x="453" y="659"/>
                  </a:lnTo>
                  <a:lnTo>
                    <a:pt x="453" y="659"/>
                  </a:lnTo>
                  <a:lnTo>
                    <a:pt x="458" y="659"/>
                  </a:lnTo>
                  <a:lnTo>
                    <a:pt x="458" y="664"/>
                  </a:lnTo>
                  <a:lnTo>
                    <a:pt x="463" y="654"/>
                  </a:lnTo>
                  <a:lnTo>
                    <a:pt x="469" y="659"/>
                  </a:lnTo>
                  <a:lnTo>
                    <a:pt x="484" y="659"/>
                  </a:lnTo>
                  <a:lnTo>
                    <a:pt x="489" y="659"/>
                  </a:lnTo>
                  <a:lnTo>
                    <a:pt x="494" y="659"/>
                  </a:lnTo>
                  <a:lnTo>
                    <a:pt x="489" y="654"/>
                  </a:lnTo>
                  <a:lnTo>
                    <a:pt x="494" y="649"/>
                  </a:lnTo>
                  <a:lnTo>
                    <a:pt x="499" y="649"/>
                  </a:lnTo>
                  <a:lnTo>
                    <a:pt x="499" y="644"/>
                  </a:lnTo>
                  <a:lnTo>
                    <a:pt x="499" y="639"/>
                  </a:lnTo>
                  <a:lnTo>
                    <a:pt x="499" y="639"/>
                  </a:lnTo>
                  <a:lnTo>
                    <a:pt x="499" y="634"/>
                  </a:lnTo>
                  <a:lnTo>
                    <a:pt x="504" y="634"/>
                  </a:lnTo>
                  <a:lnTo>
                    <a:pt x="504" y="634"/>
                  </a:lnTo>
                  <a:lnTo>
                    <a:pt x="504" y="634"/>
                  </a:lnTo>
                  <a:lnTo>
                    <a:pt x="514" y="634"/>
                  </a:lnTo>
                  <a:lnTo>
                    <a:pt x="519" y="634"/>
                  </a:lnTo>
                  <a:lnTo>
                    <a:pt x="519" y="634"/>
                  </a:lnTo>
                  <a:lnTo>
                    <a:pt x="529" y="639"/>
                  </a:lnTo>
                  <a:lnTo>
                    <a:pt x="529" y="639"/>
                  </a:lnTo>
                  <a:lnTo>
                    <a:pt x="534" y="644"/>
                  </a:lnTo>
                  <a:lnTo>
                    <a:pt x="534" y="644"/>
                  </a:lnTo>
                  <a:lnTo>
                    <a:pt x="534" y="654"/>
                  </a:lnTo>
                  <a:lnTo>
                    <a:pt x="534" y="654"/>
                  </a:lnTo>
                  <a:lnTo>
                    <a:pt x="539" y="654"/>
                  </a:lnTo>
                  <a:lnTo>
                    <a:pt x="539" y="664"/>
                  </a:lnTo>
                  <a:lnTo>
                    <a:pt x="539" y="664"/>
                  </a:lnTo>
                  <a:lnTo>
                    <a:pt x="544" y="664"/>
                  </a:lnTo>
                  <a:lnTo>
                    <a:pt x="549" y="659"/>
                  </a:lnTo>
                  <a:lnTo>
                    <a:pt x="549" y="649"/>
                  </a:lnTo>
                  <a:lnTo>
                    <a:pt x="554" y="649"/>
                  </a:lnTo>
                  <a:lnTo>
                    <a:pt x="554" y="639"/>
                  </a:lnTo>
                  <a:lnTo>
                    <a:pt x="564" y="639"/>
                  </a:lnTo>
                  <a:lnTo>
                    <a:pt x="569" y="644"/>
                  </a:lnTo>
                  <a:lnTo>
                    <a:pt x="574" y="644"/>
                  </a:lnTo>
                  <a:lnTo>
                    <a:pt x="579" y="639"/>
                  </a:lnTo>
                  <a:lnTo>
                    <a:pt x="579" y="634"/>
                  </a:lnTo>
                  <a:lnTo>
                    <a:pt x="574" y="624"/>
                  </a:lnTo>
                  <a:lnTo>
                    <a:pt x="574" y="619"/>
                  </a:lnTo>
                  <a:lnTo>
                    <a:pt x="569" y="619"/>
                  </a:lnTo>
                  <a:lnTo>
                    <a:pt x="569" y="614"/>
                  </a:lnTo>
                  <a:lnTo>
                    <a:pt x="569" y="614"/>
                  </a:lnTo>
                  <a:lnTo>
                    <a:pt x="579" y="609"/>
                  </a:lnTo>
                  <a:lnTo>
                    <a:pt x="579" y="604"/>
                  </a:lnTo>
                  <a:lnTo>
                    <a:pt x="589" y="604"/>
                  </a:lnTo>
                  <a:lnTo>
                    <a:pt x="594" y="604"/>
                  </a:lnTo>
                  <a:lnTo>
                    <a:pt x="594" y="604"/>
                  </a:lnTo>
                  <a:lnTo>
                    <a:pt x="599" y="604"/>
                  </a:lnTo>
                  <a:lnTo>
                    <a:pt x="609" y="614"/>
                  </a:lnTo>
                  <a:lnTo>
                    <a:pt x="604" y="614"/>
                  </a:lnTo>
                  <a:lnTo>
                    <a:pt x="609" y="619"/>
                  </a:lnTo>
                  <a:lnTo>
                    <a:pt x="609" y="624"/>
                  </a:lnTo>
                  <a:lnTo>
                    <a:pt x="620" y="619"/>
                  </a:lnTo>
                  <a:lnTo>
                    <a:pt x="625" y="624"/>
                  </a:lnTo>
                  <a:lnTo>
                    <a:pt x="625" y="634"/>
                  </a:lnTo>
                  <a:lnTo>
                    <a:pt x="635" y="634"/>
                  </a:lnTo>
                  <a:lnTo>
                    <a:pt x="650" y="629"/>
                  </a:lnTo>
                  <a:lnTo>
                    <a:pt x="650" y="629"/>
                  </a:lnTo>
                  <a:lnTo>
                    <a:pt x="650" y="624"/>
                  </a:lnTo>
                  <a:lnTo>
                    <a:pt x="650" y="609"/>
                  </a:lnTo>
                  <a:lnTo>
                    <a:pt x="650" y="604"/>
                  </a:lnTo>
                  <a:lnTo>
                    <a:pt x="650" y="599"/>
                  </a:lnTo>
                  <a:lnTo>
                    <a:pt x="650" y="599"/>
                  </a:lnTo>
                  <a:lnTo>
                    <a:pt x="650" y="588"/>
                  </a:lnTo>
                  <a:lnTo>
                    <a:pt x="655" y="573"/>
                  </a:lnTo>
                  <a:lnTo>
                    <a:pt x="645" y="568"/>
                  </a:lnTo>
                  <a:lnTo>
                    <a:pt x="645" y="563"/>
                  </a:lnTo>
                  <a:lnTo>
                    <a:pt x="640" y="558"/>
                  </a:lnTo>
                  <a:lnTo>
                    <a:pt x="640" y="553"/>
                  </a:lnTo>
                  <a:lnTo>
                    <a:pt x="640" y="553"/>
                  </a:lnTo>
                  <a:lnTo>
                    <a:pt x="630" y="558"/>
                  </a:lnTo>
                  <a:lnTo>
                    <a:pt x="625" y="553"/>
                  </a:lnTo>
                  <a:lnTo>
                    <a:pt x="620" y="553"/>
                  </a:lnTo>
                  <a:lnTo>
                    <a:pt x="620" y="553"/>
                  </a:lnTo>
                  <a:lnTo>
                    <a:pt x="614" y="548"/>
                  </a:lnTo>
                  <a:lnTo>
                    <a:pt x="609" y="543"/>
                  </a:lnTo>
                  <a:lnTo>
                    <a:pt x="614" y="538"/>
                  </a:lnTo>
                  <a:lnTo>
                    <a:pt x="614" y="533"/>
                  </a:lnTo>
                  <a:lnTo>
                    <a:pt x="609" y="533"/>
                  </a:lnTo>
                  <a:lnTo>
                    <a:pt x="604" y="528"/>
                  </a:lnTo>
                  <a:lnTo>
                    <a:pt x="604" y="528"/>
                  </a:lnTo>
                  <a:lnTo>
                    <a:pt x="604" y="528"/>
                  </a:lnTo>
                  <a:lnTo>
                    <a:pt x="599" y="523"/>
                  </a:lnTo>
                  <a:lnTo>
                    <a:pt x="599" y="518"/>
                  </a:lnTo>
                  <a:lnTo>
                    <a:pt x="589" y="513"/>
                  </a:lnTo>
                  <a:lnTo>
                    <a:pt x="594" y="508"/>
                  </a:lnTo>
                  <a:lnTo>
                    <a:pt x="594" y="508"/>
                  </a:lnTo>
                  <a:lnTo>
                    <a:pt x="594" y="503"/>
                  </a:lnTo>
                  <a:lnTo>
                    <a:pt x="589" y="498"/>
                  </a:lnTo>
                  <a:lnTo>
                    <a:pt x="584" y="498"/>
                  </a:lnTo>
                  <a:lnTo>
                    <a:pt x="579" y="498"/>
                  </a:lnTo>
                  <a:lnTo>
                    <a:pt x="579" y="498"/>
                  </a:lnTo>
                  <a:lnTo>
                    <a:pt x="574" y="488"/>
                  </a:lnTo>
                  <a:lnTo>
                    <a:pt x="574" y="478"/>
                  </a:lnTo>
                  <a:lnTo>
                    <a:pt x="574" y="478"/>
                  </a:lnTo>
                  <a:lnTo>
                    <a:pt x="574" y="478"/>
                  </a:lnTo>
                  <a:lnTo>
                    <a:pt x="569" y="478"/>
                  </a:lnTo>
                  <a:lnTo>
                    <a:pt x="569" y="478"/>
                  </a:lnTo>
                  <a:lnTo>
                    <a:pt x="569" y="473"/>
                  </a:lnTo>
                  <a:lnTo>
                    <a:pt x="564" y="473"/>
                  </a:lnTo>
                  <a:lnTo>
                    <a:pt x="564" y="478"/>
                  </a:lnTo>
                  <a:lnTo>
                    <a:pt x="564" y="473"/>
                  </a:lnTo>
                  <a:lnTo>
                    <a:pt x="559" y="478"/>
                  </a:lnTo>
                  <a:lnTo>
                    <a:pt x="554" y="478"/>
                  </a:lnTo>
                  <a:lnTo>
                    <a:pt x="554" y="478"/>
                  </a:lnTo>
                  <a:lnTo>
                    <a:pt x="554" y="483"/>
                  </a:lnTo>
                  <a:lnTo>
                    <a:pt x="549" y="483"/>
                  </a:lnTo>
                  <a:lnTo>
                    <a:pt x="549" y="483"/>
                  </a:lnTo>
                  <a:lnTo>
                    <a:pt x="549" y="483"/>
                  </a:lnTo>
                  <a:lnTo>
                    <a:pt x="549" y="483"/>
                  </a:lnTo>
                  <a:lnTo>
                    <a:pt x="549" y="488"/>
                  </a:lnTo>
                  <a:lnTo>
                    <a:pt x="544" y="488"/>
                  </a:lnTo>
                  <a:lnTo>
                    <a:pt x="544" y="488"/>
                  </a:lnTo>
                  <a:lnTo>
                    <a:pt x="539" y="488"/>
                  </a:lnTo>
                  <a:lnTo>
                    <a:pt x="534" y="488"/>
                  </a:lnTo>
                  <a:lnTo>
                    <a:pt x="534" y="488"/>
                  </a:lnTo>
                  <a:lnTo>
                    <a:pt x="529" y="488"/>
                  </a:lnTo>
                  <a:lnTo>
                    <a:pt x="524" y="483"/>
                  </a:lnTo>
                  <a:lnTo>
                    <a:pt x="524" y="483"/>
                  </a:lnTo>
                  <a:lnTo>
                    <a:pt x="519" y="483"/>
                  </a:lnTo>
                  <a:lnTo>
                    <a:pt x="514" y="483"/>
                  </a:lnTo>
                  <a:lnTo>
                    <a:pt x="509" y="478"/>
                  </a:lnTo>
                  <a:lnTo>
                    <a:pt x="509" y="473"/>
                  </a:lnTo>
                  <a:lnTo>
                    <a:pt x="509" y="473"/>
                  </a:lnTo>
                  <a:lnTo>
                    <a:pt x="509" y="468"/>
                  </a:lnTo>
                  <a:lnTo>
                    <a:pt x="509" y="468"/>
                  </a:lnTo>
                  <a:lnTo>
                    <a:pt x="509" y="463"/>
                  </a:lnTo>
                  <a:lnTo>
                    <a:pt x="504" y="463"/>
                  </a:lnTo>
                  <a:lnTo>
                    <a:pt x="504" y="463"/>
                  </a:lnTo>
                  <a:lnTo>
                    <a:pt x="504" y="458"/>
                  </a:lnTo>
                  <a:lnTo>
                    <a:pt x="499" y="458"/>
                  </a:lnTo>
                  <a:lnTo>
                    <a:pt x="499" y="453"/>
                  </a:lnTo>
                  <a:lnTo>
                    <a:pt x="494" y="448"/>
                  </a:lnTo>
                  <a:lnTo>
                    <a:pt x="494" y="442"/>
                  </a:lnTo>
                  <a:lnTo>
                    <a:pt x="484" y="437"/>
                  </a:lnTo>
                  <a:lnTo>
                    <a:pt x="489" y="437"/>
                  </a:lnTo>
                  <a:lnTo>
                    <a:pt x="484" y="437"/>
                  </a:lnTo>
                  <a:lnTo>
                    <a:pt x="484" y="432"/>
                  </a:lnTo>
                  <a:lnTo>
                    <a:pt x="494" y="422"/>
                  </a:lnTo>
                  <a:lnTo>
                    <a:pt x="494" y="422"/>
                  </a:lnTo>
                  <a:lnTo>
                    <a:pt x="489" y="422"/>
                  </a:lnTo>
                  <a:lnTo>
                    <a:pt x="484" y="427"/>
                  </a:lnTo>
                  <a:lnTo>
                    <a:pt x="479" y="427"/>
                  </a:lnTo>
                  <a:lnTo>
                    <a:pt x="479" y="427"/>
                  </a:lnTo>
                  <a:lnTo>
                    <a:pt x="479" y="422"/>
                  </a:lnTo>
                  <a:lnTo>
                    <a:pt x="484" y="422"/>
                  </a:lnTo>
                  <a:lnTo>
                    <a:pt x="479" y="417"/>
                  </a:lnTo>
                  <a:lnTo>
                    <a:pt x="484" y="417"/>
                  </a:lnTo>
                  <a:lnTo>
                    <a:pt x="479" y="412"/>
                  </a:lnTo>
                  <a:lnTo>
                    <a:pt x="479" y="412"/>
                  </a:lnTo>
                  <a:lnTo>
                    <a:pt x="479" y="412"/>
                  </a:lnTo>
                  <a:lnTo>
                    <a:pt x="489" y="412"/>
                  </a:lnTo>
                  <a:lnTo>
                    <a:pt x="479" y="412"/>
                  </a:lnTo>
                  <a:lnTo>
                    <a:pt x="479" y="407"/>
                  </a:lnTo>
                  <a:lnTo>
                    <a:pt x="484" y="407"/>
                  </a:lnTo>
                  <a:lnTo>
                    <a:pt x="484" y="407"/>
                  </a:lnTo>
                  <a:lnTo>
                    <a:pt x="484" y="402"/>
                  </a:lnTo>
                  <a:lnTo>
                    <a:pt x="484" y="397"/>
                  </a:lnTo>
                  <a:lnTo>
                    <a:pt x="479" y="402"/>
                  </a:lnTo>
                  <a:lnTo>
                    <a:pt x="479" y="397"/>
                  </a:lnTo>
                  <a:lnTo>
                    <a:pt x="474" y="392"/>
                  </a:lnTo>
                  <a:lnTo>
                    <a:pt x="479" y="387"/>
                  </a:lnTo>
                  <a:lnTo>
                    <a:pt x="484" y="387"/>
                  </a:lnTo>
                  <a:lnTo>
                    <a:pt x="479" y="377"/>
                  </a:lnTo>
                  <a:lnTo>
                    <a:pt x="489" y="372"/>
                  </a:lnTo>
                  <a:lnTo>
                    <a:pt x="489" y="372"/>
                  </a:lnTo>
                  <a:lnTo>
                    <a:pt x="489" y="377"/>
                  </a:lnTo>
                  <a:lnTo>
                    <a:pt x="494" y="377"/>
                  </a:lnTo>
                  <a:lnTo>
                    <a:pt x="504" y="372"/>
                  </a:lnTo>
                  <a:lnTo>
                    <a:pt x="504" y="372"/>
                  </a:lnTo>
                  <a:lnTo>
                    <a:pt x="504" y="377"/>
                  </a:lnTo>
                  <a:lnTo>
                    <a:pt x="504" y="377"/>
                  </a:lnTo>
                  <a:lnTo>
                    <a:pt x="514" y="382"/>
                  </a:lnTo>
                  <a:lnTo>
                    <a:pt x="514" y="387"/>
                  </a:lnTo>
                  <a:lnTo>
                    <a:pt x="514" y="392"/>
                  </a:lnTo>
                  <a:lnTo>
                    <a:pt x="514" y="392"/>
                  </a:lnTo>
                  <a:lnTo>
                    <a:pt x="519" y="392"/>
                  </a:lnTo>
                  <a:lnTo>
                    <a:pt x="524" y="392"/>
                  </a:lnTo>
                  <a:lnTo>
                    <a:pt x="524" y="392"/>
                  </a:lnTo>
                  <a:lnTo>
                    <a:pt x="529" y="392"/>
                  </a:lnTo>
                  <a:lnTo>
                    <a:pt x="529" y="382"/>
                  </a:lnTo>
                  <a:lnTo>
                    <a:pt x="534" y="382"/>
                  </a:lnTo>
                  <a:lnTo>
                    <a:pt x="539" y="377"/>
                  </a:lnTo>
                  <a:lnTo>
                    <a:pt x="539" y="372"/>
                  </a:lnTo>
                  <a:lnTo>
                    <a:pt x="534" y="372"/>
                  </a:lnTo>
                  <a:lnTo>
                    <a:pt x="529" y="367"/>
                  </a:lnTo>
                  <a:lnTo>
                    <a:pt x="529" y="367"/>
                  </a:lnTo>
                  <a:lnTo>
                    <a:pt x="529" y="367"/>
                  </a:lnTo>
                  <a:lnTo>
                    <a:pt x="539" y="367"/>
                  </a:lnTo>
                  <a:lnTo>
                    <a:pt x="539" y="362"/>
                  </a:lnTo>
                  <a:lnTo>
                    <a:pt x="549" y="367"/>
                  </a:lnTo>
                  <a:lnTo>
                    <a:pt x="554" y="362"/>
                  </a:lnTo>
                  <a:lnTo>
                    <a:pt x="554" y="362"/>
                  </a:lnTo>
                  <a:lnTo>
                    <a:pt x="559" y="362"/>
                  </a:lnTo>
                  <a:lnTo>
                    <a:pt x="559" y="357"/>
                  </a:lnTo>
                  <a:lnTo>
                    <a:pt x="554" y="352"/>
                  </a:lnTo>
                  <a:lnTo>
                    <a:pt x="554" y="347"/>
                  </a:lnTo>
                  <a:lnTo>
                    <a:pt x="554" y="347"/>
                  </a:lnTo>
                  <a:lnTo>
                    <a:pt x="549" y="347"/>
                  </a:lnTo>
                  <a:lnTo>
                    <a:pt x="549" y="342"/>
                  </a:lnTo>
                  <a:lnTo>
                    <a:pt x="549" y="337"/>
                  </a:lnTo>
                  <a:lnTo>
                    <a:pt x="544" y="337"/>
                  </a:lnTo>
                  <a:lnTo>
                    <a:pt x="544" y="337"/>
                  </a:lnTo>
                  <a:lnTo>
                    <a:pt x="544" y="332"/>
                  </a:lnTo>
                  <a:lnTo>
                    <a:pt x="544" y="327"/>
                  </a:lnTo>
                  <a:lnTo>
                    <a:pt x="544" y="332"/>
                  </a:lnTo>
                  <a:lnTo>
                    <a:pt x="539" y="327"/>
                  </a:lnTo>
                  <a:lnTo>
                    <a:pt x="529" y="322"/>
                  </a:lnTo>
                  <a:lnTo>
                    <a:pt x="529" y="317"/>
                  </a:lnTo>
                  <a:lnTo>
                    <a:pt x="529" y="312"/>
                  </a:lnTo>
                  <a:lnTo>
                    <a:pt x="529" y="312"/>
                  </a:lnTo>
                  <a:lnTo>
                    <a:pt x="524" y="307"/>
                  </a:lnTo>
                  <a:lnTo>
                    <a:pt x="524" y="307"/>
                  </a:lnTo>
                  <a:lnTo>
                    <a:pt x="524" y="302"/>
                  </a:lnTo>
                  <a:lnTo>
                    <a:pt x="524" y="297"/>
                  </a:lnTo>
                  <a:lnTo>
                    <a:pt x="524" y="291"/>
                  </a:lnTo>
                  <a:lnTo>
                    <a:pt x="524" y="286"/>
                  </a:lnTo>
                  <a:lnTo>
                    <a:pt x="519" y="286"/>
                  </a:lnTo>
                  <a:lnTo>
                    <a:pt x="514" y="281"/>
                  </a:lnTo>
                  <a:lnTo>
                    <a:pt x="514" y="281"/>
                  </a:lnTo>
                  <a:lnTo>
                    <a:pt x="514" y="276"/>
                  </a:lnTo>
                  <a:lnTo>
                    <a:pt x="519" y="281"/>
                  </a:lnTo>
                  <a:lnTo>
                    <a:pt x="519" y="276"/>
                  </a:lnTo>
                  <a:lnTo>
                    <a:pt x="519" y="271"/>
                  </a:lnTo>
                  <a:lnTo>
                    <a:pt x="519" y="266"/>
                  </a:lnTo>
                  <a:lnTo>
                    <a:pt x="509" y="266"/>
                  </a:lnTo>
                  <a:lnTo>
                    <a:pt x="509" y="261"/>
                  </a:lnTo>
                  <a:lnTo>
                    <a:pt x="509" y="261"/>
                  </a:lnTo>
                  <a:lnTo>
                    <a:pt x="514" y="251"/>
                  </a:lnTo>
                  <a:lnTo>
                    <a:pt x="509" y="251"/>
                  </a:lnTo>
                  <a:lnTo>
                    <a:pt x="494" y="246"/>
                  </a:lnTo>
                  <a:lnTo>
                    <a:pt x="494" y="241"/>
                  </a:lnTo>
                  <a:lnTo>
                    <a:pt x="489" y="231"/>
                  </a:lnTo>
                  <a:lnTo>
                    <a:pt x="484" y="226"/>
                  </a:lnTo>
                  <a:lnTo>
                    <a:pt x="489" y="226"/>
                  </a:lnTo>
                  <a:lnTo>
                    <a:pt x="494" y="221"/>
                  </a:lnTo>
                  <a:lnTo>
                    <a:pt x="499" y="211"/>
                  </a:lnTo>
                  <a:lnTo>
                    <a:pt x="499" y="211"/>
                  </a:lnTo>
                  <a:lnTo>
                    <a:pt x="494" y="206"/>
                  </a:lnTo>
                  <a:lnTo>
                    <a:pt x="494" y="206"/>
                  </a:lnTo>
                  <a:lnTo>
                    <a:pt x="494" y="201"/>
                  </a:lnTo>
                  <a:lnTo>
                    <a:pt x="489" y="191"/>
                  </a:lnTo>
                  <a:lnTo>
                    <a:pt x="499" y="181"/>
                  </a:lnTo>
                  <a:lnTo>
                    <a:pt x="514" y="166"/>
                  </a:lnTo>
                  <a:lnTo>
                    <a:pt x="519" y="161"/>
                  </a:lnTo>
                  <a:lnTo>
                    <a:pt x="524" y="156"/>
                  </a:lnTo>
                  <a:lnTo>
                    <a:pt x="524" y="156"/>
                  </a:lnTo>
                  <a:lnTo>
                    <a:pt x="524" y="156"/>
                  </a:lnTo>
                  <a:lnTo>
                    <a:pt x="529" y="146"/>
                  </a:lnTo>
                  <a:lnTo>
                    <a:pt x="529" y="146"/>
                  </a:lnTo>
                  <a:lnTo>
                    <a:pt x="529" y="146"/>
                  </a:lnTo>
                  <a:lnTo>
                    <a:pt x="529" y="146"/>
                  </a:lnTo>
                  <a:lnTo>
                    <a:pt x="524" y="135"/>
                  </a:lnTo>
                  <a:lnTo>
                    <a:pt x="524" y="125"/>
                  </a:lnTo>
                  <a:lnTo>
                    <a:pt x="514" y="120"/>
                  </a:lnTo>
                  <a:lnTo>
                    <a:pt x="509" y="115"/>
                  </a:lnTo>
                  <a:lnTo>
                    <a:pt x="504" y="115"/>
                  </a:lnTo>
                  <a:lnTo>
                    <a:pt x="499" y="115"/>
                  </a:lnTo>
                  <a:lnTo>
                    <a:pt x="499" y="110"/>
                  </a:lnTo>
                  <a:lnTo>
                    <a:pt x="499" y="105"/>
                  </a:lnTo>
                  <a:lnTo>
                    <a:pt x="489" y="100"/>
                  </a:lnTo>
                  <a:lnTo>
                    <a:pt x="484" y="90"/>
                  </a:lnTo>
                  <a:lnTo>
                    <a:pt x="484" y="85"/>
                  </a:lnTo>
                  <a:lnTo>
                    <a:pt x="463" y="75"/>
                  </a:lnTo>
                  <a:lnTo>
                    <a:pt x="463" y="75"/>
                  </a:lnTo>
                  <a:lnTo>
                    <a:pt x="458" y="70"/>
                  </a:lnTo>
                  <a:lnTo>
                    <a:pt x="458" y="70"/>
                  </a:lnTo>
                  <a:lnTo>
                    <a:pt x="453" y="55"/>
                  </a:lnTo>
                  <a:lnTo>
                    <a:pt x="458" y="50"/>
                  </a:lnTo>
                  <a:lnTo>
                    <a:pt x="463" y="45"/>
                  </a:lnTo>
                  <a:lnTo>
                    <a:pt x="463" y="35"/>
                  </a:lnTo>
                  <a:lnTo>
                    <a:pt x="463" y="25"/>
                  </a:lnTo>
                  <a:lnTo>
                    <a:pt x="463" y="25"/>
                  </a:lnTo>
                  <a:lnTo>
                    <a:pt x="463" y="20"/>
                  </a:lnTo>
                  <a:lnTo>
                    <a:pt x="463" y="15"/>
                  </a:lnTo>
                  <a:lnTo>
                    <a:pt x="463" y="10"/>
                  </a:lnTo>
                  <a:lnTo>
                    <a:pt x="458" y="0"/>
                  </a:lnTo>
                  <a:lnTo>
                    <a:pt x="443" y="5"/>
                  </a:lnTo>
                  <a:lnTo>
                    <a:pt x="433" y="10"/>
                  </a:lnTo>
                  <a:lnTo>
                    <a:pt x="423" y="15"/>
                  </a:lnTo>
                  <a:lnTo>
                    <a:pt x="418" y="20"/>
                  </a:lnTo>
                  <a:lnTo>
                    <a:pt x="423" y="20"/>
                  </a:lnTo>
                  <a:lnTo>
                    <a:pt x="428" y="25"/>
                  </a:lnTo>
                  <a:lnTo>
                    <a:pt x="423" y="30"/>
                  </a:lnTo>
                  <a:lnTo>
                    <a:pt x="413" y="35"/>
                  </a:lnTo>
                  <a:lnTo>
                    <a:pt x="413" y="40"/>
                  </a:lnTo>
                  <a:lnTo>
                    <a:pt x="408" y="40"/>
                  </a:lnTo>
                  <a:lnTo>
                    <a:pt x="398" y="55"/>
                  </a:lnTo>
                  <a:lnTo>
                    <a:pt x="383" y="55"/>
                  </a:lnTo>
                  <a:lnTo>
                    <a:pt x="383" y="55"/>
                  </a:lnTo>
                  <a:lnTo>
                    <a:pt x="368" y="70"/>
                  </a:lnTo>
                  <a:lnTo>
                    <a:pt x="373" y="75"/>
                  </a:lnTo>
                  <a:lnTo>
                    <a:pt x="378" y="80"/>
                  </a:lnTo>
                  <a:lnTo>
                    <a:pt x="383" y="80"/>
                  </a:lnTo>
                  <a:lnTo>
                    <a:pt x="388" y="95"/>
                  </a:lnTo>
                  <a:lnTo>
                    <a:pt x="388" y="100"/>
                  </a:lnTo>
                  <a:lnTo>
                    <a:pt x="383" y="105"/>
                  </a:lnTo>
                  <a:lnTo>
                    <a:pt x="383" y="110"/>
                  </a:lnTo>
                  <a:lnTo>
                    <a:pt x="378" y="110"/>
                  </a:lnTo>
                  <a:lnTo>
                    <a:pt x="373" y="120"/>
                  </a:lnTo>
                  <a:lnTo>
                    <a:pt x="353" y="120"/>
                  </a:lnTo>
                  <a:lnTo>
                    <a:pt x="353" y="130"/>
                  </a:lnTo>
                  <a:lnTo>
                    <a:pt x="353" y="140"/>
                  </a:lnTo>
                  <a:lnTo>
                    <a:pt x="353" y="146"/>
                  </a:lnTo>
                  <a:lnTo>
                    <a:pt x="348" y="151"/>
                  </a:lnTo>
                  <a:lnTo>
                    <a:pt x="348" y="151"/>
                  </a:lnTo>
                  <a:lnTo>
                    <a:pt x="343" y="156"/>
                  </a:lnTo>
                  <a:lnTo>
                    <a:pt x="323" y="156"/>
                  </a:lnTo>
                  <a:lnTo>
                    <a:pt x="317" y="166"/>
                  </a:lnTo>
                  <a:lnTo>
                    <a:pt x="312" y="176"/>
                  </a:lnTo>
                  <a:lnTo>
                    <a:pt x="317" y="181"/>
                  </a:lnTo>
                  <a:lnTo>
                    <a:pt x="312" y="186"/>
                  </a:lnTo>
                  <a:lnTo>
                    <a:pt x="312" y="201"/>
                  </a:lnTo>
                  <a:lnTo>
                    <a:pt x="312" y="206"/>
                  </a:lnTo>
                  <a:lnTo>
                    <a:pt x="312" y="211"/>
                  </a:lnTo>
                  <a:lnTo>
                    <a:pt x="312" y="216"/>
                  </a:lnTo>
                  <a:lnTo>
                    <a:pt x="312" y="216"/>
                  </a:lnTo>
                  <a:lnTo>
                    <a:pt x="312" y="231"/>
                  </a:lnTo>
                  <a:lnTo>
                    <a:pt x="323" y="241"/>
                  </a:lnTo>
                  <a:lnTo>
                    <a:pt x="328" y="241"/>
                  </a:lnTo>
                  <a:lnTo>
                    <a:pt x="328" y="246"/>
                  </a:lnTo>
                  <a:lnTo>
                    <a:pt x="333" y="246"/>
                  </a:lnTo>
                  <a:lnTo>
                    <a:pt x="328" y="251"/>
                  </a:lnTo>
                  <a:lnTo>
                    <a:pt x="328" y="256"/>
                  </a:lnTo>
                  <a:lnTo>
                    <a:pt x="328" y="256"/>
                  </a:lnTo>
                  <a:lnTo>
                    <a:pt x="323" y="261"/>
                  </a:lnTo>
                  <a:lnTo>
                    <a:pt x="323" y="261"/>
                  </a:lnTo>
                  <a:lnTo>
                    <a:pt x="323" y="266"/>
                  </a:lnTo>
                  <a:lnTo>
                    <a:pt x="328" y="266"/>
                  </a:lnTo>
                  <a:lnTo>
                    <a:pt x="328" y="271"/>
                  </a:lnTo>
                  <a:lnTo>
                    <a:pt x="333" y="276"/>
                  </a:lnTo>
                  <a:lnTo>
                    <a:pt x="328" y="276"/>
                  </a:lnTo>
                  <a:lnTo>
                    <a:pt x="328" y="276"/>
                  </a:lnTo>
                  <a:lnTo>
                    <a:pt x="317" y="286"/>
                  </a:lnTo>
                  <a:lnTo>
                    <a:pt x="323" y="286"/>
                  </a:lnTo>
                  <a:lnTo>
                    <a:pt x="323" y="291"/>
                  </a:lnTo>
                  <a:lnTo>
                    <a:pt x="317" y="291"/>
                  </a:lnTo>
                  <a:lnTo>
                    <a:pt x="312" y="291"/>
                  </a:lnTo>
                  <a:lnTo>
                    <a:pt x="312" y="291"/>
                  </a:lnTo>
                  <a:lnTo>
                    <a:pt x="307" y="291"/>
                  </a:lnTo>
                  <a:lnTo>
                    <a:pt x="292" y="297"/>
                  </a:lnTo>
                  <a:lnTo>
                    <a:pt x="282" y="307"/>
                  </a:lnTo>
                  <a:lnTo>
                    <a:pt x="277" y="307"/>
                  </a:lnTo>
                  <a:lnTo>
                    <a:pt x="277" y="307"/>
                  </a:lnTo>
                  <a:lnTo>
                    <a:pt x="272" y="307"/>
                  </a:lnTo>
                  <a:lnTo>
                    <a:pt x="267" y="307"/>
                  </a:lnTo>
                  <a:lnTo>
                    <a:pt x="262" y="307"/>
                  </a:lnTo>
                  <a:lnTo>
                    <a:pt x="252" y="302"/>
                  </a:lnTo>
                  <a:lnTo>
                    <a:pt x="247" y="302"/>
                  </a:lnTo>
                  <a:lnTo>
                    <a:pt x="247" y="302"/>
                  </a:lnTo>
                  <a:lnTo>
                    <a:pt x="237" y="291"/>
                  </a:lnTo>
                  <a:lnTo>
                    <a:pt x="227" y="297"/>
                  </a:lnTo>
                  <a:lnTo>
                    <a:pt x="222" y="297"/>
                  </a:lnTo>
                  <a:lnTo>
                    <a:pt x="212" y="297"/>
                  </a:lnTo>
                  <a:lnTo>
                    <a:pt x="207" y="307"/>
                  </a:lnTo>
                  <a:lnTo>
                    <a:pt x="202" y="312"/>
                  </a:lnTo>
                  <a:lnTo>
                    <a:pt x="197" y="312"/>
                  </a:lnTo>
                  <a:lnTo>
                    <a:pt x="187" y="322"/>
                  </a:lnTo>
                  <a:lnTo>
                    <a:pt x="187" y="317"/>
                  </a:lnTo>
                  <a:lnTo>
                    <a:pt x="177" y="322"/>
                  </a:lnTo>
                  <a:lnTo>
                    <a:pt x="161" y="322"/>
                  </a:lnTo>
                  <a:lnTo>
                    <a:pt x="161" y="322"/>
                  </a:lnTo>
                  <a:lnTo>
                    <a:pt x="151" y="332"/>
                  </a:lnTo>
                  <a:lnTo>
                    <a:pt x="146" y="332"/>
                  </a:lnTo>
                  <a:lnTo>
                    <a:pt x="136" y="327"/>
                  </a:lnTo>
                  <a:lnTo>
                    <a:pt x="131" y="332"/>
                  </a:lnTo>
                  <a:lnTo>
                    <a:pt x="126" y="322"/>
                  </a:lnTo>
                  <a:lnTo>
                    <a:pt x="126" y="322"/>
                  </a:lnTo>
                  <a:lnTo>
                    <a:pt x="121" y="332"/>
                  </a:lnTo>
                  <a:lnTo>
                    <a:pt x="121" y="337"/>
                  </a:lnTo>
                  <a:lnTo>
                    <a:pt x="121" y="347"/>
                  </a:lnTo>
                  <a:lnTo>
                    <a:pt x="131" y="352"/>
                  </a:lnTo>
                  <a:lnTo>
                    <a:pt x="141" y="357"/>
                  </a:lnTo>
                  <a:lnTo>
                    <a:pt x="136" y="362"/>
                  </a:lnTo>
                  <a:lnTo>
                    <a:pt x="136" y="372"/>
                  </a:lnTo>
                  <a:lnTo>
                    <a:pt x="126" y="377"/>
                  </a:lnTo>
                  <a:lnTo>
                    <a:pt x="126" y="382"/>
                  </a:lnTo>
                  <a:lnTo>
                    <a:pt x="121" y="382"/>
                  </a:lnTo>
                  <a:lnTo>
                    <a:pt x="121" y="387"/>
                  </a:lnTo>
                  <a:lnTo>
                    <a:pt x="126" y="397"/>
                  </a:lnTo>
                  <a:lnTo>
                    <a:pt x="126" y="407"/>
                  </a:lnTo>
                  <a:lnTo>
                    <a:pt x="126" y="412"/>
                  </a:lnTo>
                  <a:lnTo>
                    <a:pt x="121" y="407"/>
                  </a:lnTo>
                  <a:lnTo>
                    <a:pt x="116" y="417"/>
                  </a:lnTo>
                  <a:lnTo>
                    <a:pt x="111" y="422"/>
                  </a:lnTo>
                  <a:lnTo>
                    <a:pt x="106" y="417"/>
                  </a:lnTo>
                  <a:lnTo>
                    <a:pt x="101" y="417"/>
                  </a:lnTo>
                  <a:lnTo>
                    <a:pt x="96" y="417"/>
                  </a:lnTo>
                  <a:lnTo>
                    <a:pt x="91" y="417"/>
                  </a:lnTo>
                  <a:lnTo>
                    <a:pt x="86" y="422"/>
                  </a:lnTo>
                  <a:lnTo>
                    <a:pt x="86" y="427"/>
                  </a:lnTo>
                  <a:lnTo>
                    <a:pt x="81" y="432"/>
                  </a:lnTo>
                  <a:lnTo>
                    <a:pt x="81" y="432"/>
                  </a:lnTo>
                  <a:lnTo>
                    <a:pt x="81" y="437"/>
                  </a:lnTo>
                  <a:lnTo>
                    <a:pt x="66" y="437"/>
                  </a:lnTo>
                  <a:lnTo>
                    <a:pt x="66" y="437"/>
                  </a:lnTo>
                  <a:lnTo>
                    <a:pt x="66" y="442"/>
                  </a:lnTo>
                  <a:lnTo>
                    <a:pt x="56" y="448"/>
                  </a:lnTo>
                  <a:lnTo>
                    <a:pt x="56" y="448"/>
                  </a:lnTo>
                  <a:lnTo>
                    <a:pt x="51" y="448"/>
                  </a:lnTo>
                  <a:lnTo>
                    <a:pt x="36" y="437"/>
                  </a:lnTo>
                  <a:lnTo>
                    <a:pt x="31" y="448"/>
                  </a:lnTo>
                  <a:lnTo>
                    <a:pt x="20" y="442"/>
                  </a:lnTo>
                  <a:lnTo>
                    <a:pt x="10" y="448"/>
                  </a:lnTo>
                  <a:lnTo>
                    <a:pt x="10" y="448"/>
                  </a:lnTo>
                  <a:lnTo>
                    <a:pt x="5" y="453"/>
                  </a:lnTo>
                  <a:lnTo>
                    <a:pt x="0" y="458"/>
                  </a:lnTo>
                  <a:lnTo>
                    <a:pt x="5" y="468"/>
                  </a:lnTo>
                  <a:lnTo>
                    <a:pt x="5" y="468"/>
                  </a:lnTo>
                  <a:lnTo>
                    <a:pt x="5" y="473"/>
                  </a:lnTo>
                  <a:lnTo>
                    <a:pt x="10" y="478"/>
                  </a:lnTo>
                  <a:lnTo>
                    <a:pt x="10" y="483"/>
                  </a:lnTo>
                  <a:lnTo>
                    <a:pt x="20" y="488"/>
                  </a:lnTo>
                  <a:lnTo>
                    <a:pt x="31" y="488"/>
                  </a:lnTo>
                  <a:lnTo>
                    <a:pt x="31" y="488"/>
                  </a:lnTo>
                  <a:lnTo>
                    <a:pt x="31" y="493"/>
                  </a:lnTo>
                  <a:lnTo>
                    <a:pt x="26" y="493"/>
                  </a:lnTo>
                  <a:lnTo>
                    <a:pt x="36" y="503"/>
                  </a:lnTo>
                  <a:lnTo>
                    <a:pt x="31" y="513"/>
                  </a:lnTo>
                  <a:lnTo>
                    <a:pt x="31" y="513"/>
                  </a:lnTo>
                  <a:lnTo>
                    <a:pt x="31" y="523"/>
                  </a:lnTo>
                  <a:lnTo>
                    <a:pt x="36" y="528"/>
                  </a:lnTo>
                  <a:lnTo>
                    <a:pt x="41" y="528"/>
                  </a:lnTo>
                  <a:lnTo>
                    <a:pt x="41" y="528"/>
                  </a:lnTo>
                  <a:lnTo>
                    <a:pt x="46" y="533"/>
                  </a:lnTo>
                  <a:lnTo>
                    <a:pt x="61" y="543"/>
                  </a:lnTo>
                  <a:lnTo>
                    <a:pt x="71" y="543"/>
                  </a:lnTo>
                  <a:lnTo>
                    <a:pt x="76" y="538"/>
                  </a:lnTo>
                  <a:lnTo>
                    <a:pt x="91" y="548"/>
                  </a:lnTo>
                  <a:lnTo>
                    <a:pt x="96" y="548"/>
                  </a:lnTo>
                  <a:lnTo>
                    <a:pt x="96" y="553"/>
                  </a:lnTo>
                  <a:lnTo>
                    <a:pt x="101" y="553"/>
                  </a:lnTo>
                  <a:lnTo>
                    <a:pt x="96" y="563"/>
                  </a:lnTo>
                  <a:lnTo>
                    <a:pt x="96" y="568"/>
                  </a:lnTo>
                  <a:lnTo>
                    <a:pt x="101" y="583"/>
                  </a:lnTo>
                  <a:lnTo>
                    <a:pt x="111" y="588"/>
                  </a:lnTo>
                  <a:lnTo>
                    <a:pt x="111" y="599"/>
                  </a:lnTo>
                  <a:lnTo>
                    <a:pt x="111" y="599"/>
                  </a:lnTo>
                  <a:lnTo>
                    <a:pt x="101" y="599"/>
                  </a:lnTo>
                  <a:lnTo>
                    <a:pt x="96" y="599"/>
                  </a:lnTo>
                  <a:lnTo>
                    <a:pt x="86" y="599"/>
                  </a:lnTo>
                  <a:lnTo>
                    <a:pt x="81" y="609"/>
                  </a:lnTo>
                  <a:lnTo>
                    <a:pt x="86" y="619"/>
                  </a:lnTo>
                  <a:lnTo>
                    <a:pt x="81" y="619"/>
                  </a:lnTo>
                  <a:lnTo>
                    <a:pt x="81" y="624"/>
                  </a:lnTo>
                  <a:lnTo>
                    <a:pt x="76" y="634"/>
                  </a:lnTo>
                  <a:lnTo>
                    <a:pt x="71" y="639"/>
                  </a:lnTo>
                  <a:lnTo>
                    <a:pt x="71" y="639"/>
                  </a:lnTo>
                  <a:lnTo>
                    <a:pt x="66" y="644"/>
                  </a:lnTo>
                  <a:lnTo>
                    <a:pt x="61" y="649"/>
                  </a:lnTo>
                  <a:lnTo>
                    <a:pt x="56" y="659"/>
                  </a:lnTo>
                  <a:lnTo>
                    <a:pt x="61" y="664"/>
                  </a:lnTo>
                  <a:lnTo>
                    <a:pt x="66" y="669"/>
                  </a:lnTo>
                  <a:lnTo>
                    <a:pt x="71" y="674"/>
                  </a:lnTo>
                  <a:lnTo>
                    <a:pt x="81" y="684"/>
                  </a:lnTo>
                  <a:lnTo>
                    <a:pt x="71" y="684"/>
                  </a:lnTo>
                  <a:lnTo>
                    <a:pt x="66" y="689"/>
                  </a:lnTo>
                  <a:lnTo>
                    <a:pt x="66" y="704"/>
                  </a:lnTo>
                  <a:lnTo>
                    <a:pt x="66" y="709"/>
                  </a:lnTo>
                  <a:lnTo>
                    <a:pt x="76" y="714"/>
                  </a:lnTo>
                  <a:lnTo>
                    <a:pt x="76" y="719"/>
                  </a:lnTo>
                  <a:lnTo>
                    <a:pt x="81" y="719"/>
                  </a:lnTo>
                  <a:lnTo>
                    <a:pt x="81" y="729"/>
                  </a:lnTo>
                  <a:lnTo>
                    <a:pt x="86" y="729"/>
                  </a:lnTo>
                  <a:lnTo>
                    <a:pt x="86" y="734"/>
                  </a:lnTo>
                  <a:lnTo>
                    <a:pt x="91" y="734"/>
                  </a:lnTo>
                  <a:lnTo>
                    <a:pt x="96" y="750"/>
                  </a:lnTo>
                  <a:lnTo>
                    <a:pt x="106" y="755"/>
                  </a:lnTo>
                  <a:lnTo>
                    <a:pt x="111" y="750"/>
                  </a:lnTo>
                  <a:lnTo>
                    <a:pt x="116" y="755"/>
                  </a:lnTo>
                  <a:lnTo>
                    <a:pt x="126" y="760"/>
                  </a:lnTo>
                  <a:lnTo>
                    <a:pt x="131" y="760"/>
                  </a:lnTo>
                  <a:lnTo>
                    <a:pt x="136" y="760"/>
                  </a:lnTo>
                  <a:lnTo>
                    <a:pt x="141" y="760"/>
                  </a:lnTo>
                  <a:lnTo>
                    <a:pt x="141" y="765"/>
                  </a:lnTo>
                  <a:lnTo>
                    <a:pt x="151" y="775"/>
                  </a:lnTo>
                  <a:lnTo>
                    <a:pt x="156" y="770"/>
                  </a:lnTo>
                  <a:lnTo>
                    <a:pt x="161" y="780"/>
                  </a:lnTo>
                  <a:lnTo>
                    <a:pt x="166" y="780"/>
                  </a:lnTo>
                  <a:lnTo>
                    <a:pt x="171" y="780"/>
                  </a:lnTo>
                  <a:lnTo>
                    <a:pt x="182" y="780"/>
                  </a:lnTo>
                  <a:lnTo>
                    <a:pt x="187" y="790"/>
                  </a:lnTo>
                  <a:lnTo>
                    <a:pt x="192" y="790"/>
                  </a:lnTo>
                  <a:lnTo>
                    <a:pt x="202" y="790"/>
                  </a:lnTo>
                  <a:lnTo>
                    <a:pt x="202" y="785"/>
                  </a:lnTo>
                  <a:lnTo>
                    <a:pt x="212" y="785"/>
                  </a:lnTo>
                  <a:lnTo>
                    <a:pt x="222" y="780"/>
                  </a:lnTo>
                  <a:lnTo>
                    <a:pt x="227" y="785"/>
                  </a:lnTo>
                  <a:lnTo>
                    <a:pt x="227" y="780"/>
                  </a:lnTo>
                  <a:lnTo>
                    <a:pt x="237" y="780"/>
                  </a:lnTo>
                  <a:lnTo>
                    <a:pt x="252" y="780"/>
                  </a:lnTo>
                  <a:lnTo>
                    <a:pt x="252" y="770"/>
                  </a:lnTo>
                  <a:lnTo>
                    <a:pt x="262" y="770"/>
                  </a:lnTo>
                  <a:lnTo>
                    <a:pt x="267" y="770"/>
                  </a:lnTo>
                  <a:lnTo>
                    <a:pt x="262" y="775"/>
                  </a:lnTo>
                  <a:lnTo>
                    <a:pt x="267" y="780"/>
                  </a:lnTo>
                  <a:lnTo>
                    <a:pt x="262" y="785"/>
                  </a:lnTo>
                  <a:lnTo>
                    <a:pt x="272" y="800"/>
                  </a:lnTo>
                  <a:lnTo>
                    <a:pt x="272" y="810"/>
                  </a:lnTo>
                  <a:lnTo>
                    <a:pt x="277" y="810"/>
                  </a:lnTo>
                  <a:lnTo>
                    <a:pt x="282" y="805"/>
                  </a:lnTo>
                  <a:lnTo>
                    <a:pt x="287" y="800"/>
                  </a:lnTo>
                  <a:lnTo>
                    <a:pt x="277" y="800"/>
                  </a:lnTo>
                  <a:lnTo>
                    <a:pt x="272" y="795"/>
                  </a:lnTo>
                  <a:lnTo>
                    <a:pt x="277" y="790"/>
                  </a:lnTo>
                  <a:lnTo>
                    <a:pt x="282" y="785"/>
                  </a:lnTo>
                  <a:lnTo>
                    <a:pt x="287" y="780"/>
                  </a:lnTo>
                  <a:lnTo>
                    <a:pt x="307" y="790"/>
                  </a:lnTo>
                  <a:lnTo>
                    <a:pt x="307" y="790"/>
                  </a:lnTo>
                  <a:lnTo>
                    <a:pt x="317" y="790"/>
                  </a:lnTo>
                  <a:lnTo>
                    <a:pt x="317" y="795"/>
                  </a:lnTo>
                  <a:lnTo>
                    <a:pt x="328" y="795"/>
                  </a:lnTo>
                  <a:lnTo>
                    <a:pt x="328" y="795"/>
                  </a:lnTo>
                  <a:lnTo>
                    <a:pt x="333" y="795"/>
                  </a:lnTo>
                  <a:lnTo>
                    <a:pt x="338" y="795"/>
                  </a:lnTo>
                  <a:lnTo>
                    <a:pt x="338" y="790"/>
                  </a:lnTo>
                  <a:lnTo>
                    <a:pt x="348" y="795"/>
                  </a:lnTo>
                  <a:lnTo>
                    <a:pt x="353" y="790"/>
                  </a:lnTo>
                  <a:lnTo>
                    <a:pt x="348" y="790"/>
                  </a:lnTo>
                  <a:lnTo>
                    <a:pt x="343" y="785"/>
                  </a:lnTo>
                  <a:lnTo>
                    <a:pt x="343" y="785"/>
                  </a:lnTo>
                  <a:lnTo>
                    <a:pt x="343" y="785"/>
                  </a:lnTo>
                  <a:lnTo>
                    <a:pt x="348" y="780"/>
                  </a:lnTo>
                  <a:lnTo>
                    <a:pt x="353" y="780"/>
                  </a:lnTo>
                  <a:lnTo>
                    <a:pt x="358" y="780"/>
                  </a:lnTo>
                  <a:lnTo>
                    <a:pt x="363" y="780"/>
                  </a:lnTo>
                  <a:lnTo>
                    <a:pt x="368" y="775"/>
                  </a:lnTo>
                  <a:lnTo>
                    <a:pt x="373" y="775"/>
                  </a:lnTo>
                  <a:lnTo>
                    <a:pt x="368" y="765"/>
                  </a:lnTo>
                  <a:lnTo>
                    <a:pt x="368" y="760"/>
                  </a:lnTo>
                  <a:lnTo>
                    <a:pt x="363" y="760"/>
                  </a:lnTo>
                  <a:lnTo>
                    <a:pt x="363" y="755"/>
                  </a:lnTo>
                  <a:lnTo>
                    <a:pt x="363" y="755"/>
                  </a:lnTo>
                  <a:lnTo>
                    <a:pt x="368" y="750"/>
                  </a:lnTo>
                  <a:lnTo>
                    <a:pt x="363" y="745"/>
                  </a:lnTo>
                  <a:lnTo>
                    <a:pt x="368" y="734"/>
                  </a:lnTo>
                  <a:lnTo>
                    <a:pt x="368" y="734"/>
                  </a:lnTo>
                  <a:lnTo>
                    <a:pt x="363" y="734"/>
                  </a:lnTo>
                  <a:lnTo>
                    <a:pt x="363" y="729"/>
                  </a:lnTo>
                  <a:lnTo>
                    <a:pt x="368" y="724"/>
                  </a:lnTo>
                  <a:lnTo>
                    <a:pt x="373" y="729"/>
                  </a:lnTo>
                  <a:lnTo>
                    <a:pt x="373" y="719"/>
                  </a:lnTo>
                  <a:lnTo>
                    <a:pt x="373" y="719"/>
                  </a:lnTo>
                  <a:lnTo>
                    <a:pt x="378" y="719"/>
                  </a:lnTo>
                  <a:lnTo>
                    <a:pt x="383" y="719"/>
                  </a:lnTo>
                  <a:lnTo>
                    <a:pt x="383" y="709"/>
                  </a:lnTo>
                  <a:lnTo>
                    <a:pt x="383" y="704"/>
                  </a:lnTo>
                  <a:lnTo>
                    <a:pt x="383" y="704"/>
                  </a:lnTo>
                  <a:lnTo>
                    <a:pt x="383" y="704"/>
                  </a:lnTo>
                  <a:lnTo>
                    <a:pt x="383" y="699"/>
                  </a:lnTo>
                  <a:lnTo>
                    <a:pt x="383" y="699"/>
                  </a:lnTo>
                  <a:lnTo>
                    <a:pt x="388" y="699"/>
                  </a:lnTo>
                  <a:lnTo>
                    <a:pt x="393" y="694"/>
                  </a:lnTo>
                  <a:lnTo>
                    <a:pt x="398" y="694"/>
                  </a:lnTo>
                  <a:lnTo>
                    <a:pt x="403" y="684"/>
                  </a:lnTo>
                  <a:lnTo>
                    <a:pt x="398" y="679"/>
                  </a:lnTo>
                  <a:lnTo>
                    <a:pt x="398" y="679"/>
                  </a:lnTo>
                  <a:lnTo>
                    <a:pt x="398" y="674"/>
                  </a:lnTo>
                  <a:lnTo>
                    <a:pt x="398" y="669"/>
                  </a:lnTo>
                  <a:lnTo>
                    <a:pt x="403" y="664"/>
                  </a:lnTo>
                  <a:lnTo>
                    <a:pt x="403" y="664"/>
                  </a:lnTo>
                  <a:lnTo>
                    <a:pt x="403" y="664"/>
                  </a:lnTo>
                  <a:lnTo>
                    <a:pt x="408" y="654"/>
                  </a:lnTo>
                  <a:lnTo>
                    <a:pt x="408" y="649"/>
                  </a:lnTo>
                  <a:lnTo>
                    <a:pt x="413" y="654"/>
                  </a:lnTo>
                  <a:close/>
                </a:path>
              </a:pathLst>
            </a:cu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6861189" y="2517312"/>
              <a:ext cx="2199" cy="2376"/>
            </a:xfrm>
            <a:custGeom>
              <a:avLst/>
              <a:gdLst>
                <a:gd name="T0" fmla="*/ 0 w 5"/>
                <a:gd name="T1" fmla="*/ 5 h 5"/>
                <a:gd name="T2" fmla="*/ 5 w 5"/>
                <a:gd name="T3" fmla="*/ 0 h 5"/>
                <a:gd name="T4" fmla="*/ 5 w 5"/>
                <a:gd name="T5" fmla="*/ 5 h 5"/>
                <a:gd name="T6" fmla="*/ 0 w 5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0" y="5"/>
                  </a:moveTo>
                  <a:lnTo>
                    <a:pt x="5" y="0"/>
                  </a:lnTo>
                  <a:lnTo>
                    <a:pt x="5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6850189" y="2517312"/>
              <a:ext cx="441" cy="2376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3" name="Freeform 16"/>
            <p:cNvSpPr>
              <a:spLocks/>
            </p:cNvSpPr>
            <p:nvPr/>
          </p:nvSpPr>
          <p:spPr bwMode="auto">
            <a:xfrm>
              <a:off x="7038524" y="2187211"/>
              <a:ext cx="232337" cy="227034"/>
            </a:xfrm>
            <a:custGeom>
              <a:avLst/>
              <a:gdLst>
                <a:gd name="T0" fmla="*/ 20 w 528"/>
                <a:gd name="T1" fmla="*/ 201 h 478"/>
                <a:gd name="T2" fmla="*/ 10 w 528"/>
                <a:gd name="T3" fmla="*/ 151 h 478"/>
                <a:gd name="T4" fmla="*/ 5 w 528"/>
                <a:gd name="T5" fmla="*/ 126 h 478"/>
                <a:gd name="T6" fmla="*/ 5 w 528"/>
                <a:gd name="T7" fmla="*/ 101 h 478"/>
                <a:gd name="T8" fmla="*/ 40 w 528"/>
                <a:gd name="T9" fmla="*/ 86 h 478"/>
                <a:gd name="T10" fmla="*/ 80 w 528"/>
                <a:gd name="T11" fmla="*/ 86 h 478"/>
                <a:gd name="T12" fmla="*/ 95 w 528"/>
                <a:gd name="T13" fmla="*/ 101 h 478"/>
                <a:gd name="T14" fmla="*/ 136 w 528"/>
                <a:gd name="T15" fmla="*/ 106 h 478"/>
                <a:gd name="T16" fmla="*/ 176 w 528"/>
                <a:gd name="T17" fmla="*/ 91 h 478"/>
                <a:gd name="T18" fmla="*/ 181 w 528"/>
                <a:gd name="T19" fmla="*/ 56 h 478"/>
                <a:gd name="T20" fmla="*/ 206 w 528"/>
                <a:gd name="T21" fmla="*/ 40 h 478"/>
                <a:gd name="T22" fmla="*/ 241 w 528"/>
                <a:gd name="T23" fmla="*/ 35 h 478"/>
                <a:gd name="T24" fmla="*/ 267 w 528"/>
                <a:gd name="T25" fmla="*/ 35 h 478"/>
                <a:gd name="T26" fmla="*/ 302 w 528"/>
                <a:gd name="T27" fmla="*/ 30 h 478"/>
                <a:gd name="T28" fmla="*/ 342 w 528"/>
                <a:gd name="T29" fmla="*/ 40 h 478"/>
                <a:gd name="T30" fmla="*/ 372 w 528"/>
                <a:gd name="T31" fmla="*/ 25 h 478"/>
                <a:gd name="T32" fmla="*/ 413 w 528"/>
                <a:gd name="T33" fmla="*/ 15 h 478"/>
                <a:gd name="T34" fmla="*/ 438 w 528"/>
                <a:gd name="T35" fmla="*/ 5 h 478"/>
                <a:gd name="T36" fmla="*/ 458 w 528"/>
                <a:gd name="T37" fmla="*/ 20 h 478"/>
                <a:gd name="T38" fmla="*/ 443 w 528"/>
                <a:gd name="T39" fmla="*/ 45 h 478"/>
                <a:gd name="T40" fmla="*/ 468 w 528"/>
                <a:gd name="T41" fmla="*/ 71 h 478"/>
                <a:gd name="T42" fmla="*/ 478 w 528"/>
                <a:gd name="T43" fmla="*/ 96 h 478"/>
                <a:gd name="T44" fmla="*/ 503 w 528"/>
                <a:gd name="T45" fmla="*/ 126 h 478"/>
                <a:gd name="T46" fmla="*/ 508 w 528"/>
                <a:gd name="T47" fmla="*/ 151 h 478"/>
                <a:gd name="T48" fmla="*/ 483 w 528"/>
                <a:gd name="T49" fmla="*/ 156 h 478"/>
                <a:gd name="T50" fmla="*/ 453 w 528"/>
                <a:gd name="T51" fmla="*/ 166 h 478"/>
                <a:gd name="T52" fmla="*/ 443 w 528"/>
                <a:gd name="T53" fmla="*/ 156 h 478"/>
                <a:gd name="T54" fmla="*/ 423 w 528"/>
                <a:gd name="T55" fmla="*/ 151 h 478"/>
                <a:gd name="T56" fmla="*/ 403 w 528"/>
                <a:gd name="T57" fmla="*/ 186 h 478"/>
                <a:gd name="T58" fmla="*/ 362 w 528"/>
                <a:gd name="T59" fmla="*/ 196 h 478"/>
                <a:gd name="T60" fmla="*/ 372 w 528"/>
                <a:gd name="T61" fmla="*/ 217 h 478"/>
                <a:gd name="T62" fmla="*/ 362 w 528"/>
                <a:gd name="T63" fmla="*/ 242 h 478"/>
                <a:gd name="T64" fmla="*/ 362 w 528"/>
                <a:gd name="T65" fmla="*/ 262 h 478"/>
                <a:gd name="T66" fmla="*/ 377 w 528"/>
                <a:gd name="T67" fmla="*/ 277 h 478"/>
                <a:gd name="T68" fmla="*/ 392 w 528"/>
                <a:gd name="T69" fmla="*/ 302 h 478"/>
                <a:gd name="T70" fmla="*/ 382 w 528"/>
                <a:gd name="T71" fmla="*/ 322 h 478"/>
                <a:gd name="T72" fmla="*/ 357 w 528"/>
                <a:gd name="T73" fmla="*/ 332 h 478"/>
                <a:gd name="T74" fmla="*/ 332 w 528"/>
                <a:gd name="T75" fmla="*/ 337 h 478"/>
                <a:gd name="T76" fmla="*/ 322 w 528"/>
                <a:gd name="T77" fmla="*/ 358 h 478"/>
                <a:gd name="T78" fmla="*/ 327 w 528"/>
                <a:gd name="T79" fmla="*/ 378 h 478"/>
                <a:gd name="T80" fmla="*/ 292 w 528"/>
                <a:gd name="T81" fmla="*/ 363 h 478"/>
                <a:gd name="T82" fmla="*/ 246 w 528"/>
                <a:gd name="T83" fmla="*/ 373 h 478"/>
                <a:gd name="T84" fmla="*/ 241 w 528"/>
                <a:gd name="T85" fmla="*/ 393 h 478"/>
                <a:gd name="T86" fmla="*/ 231 w 528"/>
                <a:gd name="T87" fmla="*/ 393 h 478"/>
                <a:gd name="T88" fmla="*/ 216 w 528"/>
                <a:gd name="T89" fmla="*/ 398 h 478"/>
                <a:gd name="T90" fmla="*/ 216 w 528"/>
                <a:gd name="T91" fmla="*/ 413 h 478"/>
                <a:gd name="T92" fmla="*/ 201 w 528"/>
                <a:gd name="T93" fmla="*/ 438 h 478"/>
                <a:gd name="T94" fmla="*/ 191 w 528"/>
                <a:gd name="T95" fmla="*/ 463 h 478"/>
                <a:gd name="T96" fmla="*/ 166 w 528"/>
                <a:gd name="T97" fmla="*/ 463 h 478"/>
                <a:gd name="T98" fmla="*/ 151 w 528"/>
                <a:gd name="T99" fmla="*/ 468 h 478"/>
                <a:gd name="T100" fmla="*/ 136 w 528"/>
                <a:gd name="T101" fmla="*/ 478 h 478"/>
                <a:gd name="T102" fmla="*/ 121 w 528"/>
                <a:gd name="T103" fmla="*/ 453 h 478"/>
                <a:gd name="T104" fmla="*/ 116 w 528"/>
                <a:gd name="T105" fmla="*/ 423 h 478"/>
                <a:gd name="T106" fmla="*/ 90 w 528"/>
                <a:gd name="T107" fmla="*/ 423 h 478"/>
                <a:gd name="T108" fmla="*/ 65 w 528"/>
                <a:gd name="T109" fmla="*/ 428 h 478"/>
                <a:gd name="T110" fmla="*/ 40 w 528"/>
                <a:gd name="T111" fmla="*/ 438 h 478"/>
                <a:gd name="T112" fmla="*/ 30 w 528"/>
                <a:gd name="T113" fmla="*/ 428 h 478"/>
                <a:gd name="T114" fmla="*/ 25 w 528"/>
                <a:gd name="T115" fmla="*/ 393 h 478"/>
                <a:gd name="T116" fmla="*/ 15 w 528"/>
                <a:gd name="T117" fmla="*/ 368 h 478"/>
                <a:gd name="T118" fmla="*/ 35 w 528"/>
                <a:gd name="T119" fmla="*/ 337 h 478"/>
                <a:gd name="T120" fmla="*/ 45 w 528"/>
                <a:gd name="T121" fmla="*/ 292 h 478"/>
                <a:gd name="T122" fmla="*/ 45 w 528"/>
                <a:gd name="T123" fmla="*/ 257 h 478"/>
                <a:gd name="T124" fmla="*/ 45 w 528"/>
                <a:gd name="T125" fmla="*/ 242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28" h="478">
                  <a:moveTo>
                    <a:pt x="60" y="217"/>
                  </a:moveTo>
                  <a:lnTo>
                    <a:pt x="50" y="212"/>
                  </a:lnTo>
                  <a:lnTo>
                    <a:pt x="40" y="207"/>
                  </a:lnTo>
                  <a:lnTo>
                    <a:pt x="35" y="201"/>
                  </a:lnTo>
                  <a:lnTo>
                    <a:pt x="20" y="201"/>
                  </a:lnTo>
                  <a:lnTo>
                    <a:pt x="15" y="196"/>
                  </a:lnTo>
                  <a:lnTo>
                    <a:pt x="15" y="191"/>
                  </a:lnTo>
                  <a:lnTo>
                    <a:pt x="20" y="181"/>
                  </a:lnTo>
                  <a:lnTo>
                    <a:pt x="25" y="161"/>
                  </a:lnTo>
                  <a:lnTo>
                    <a:pt x="10" y="151"/>
                  </a:lnTo>
                  <a:lnTo>
                    <a:pt x="5" y="151"/>
                  </a:lnTo>
                  <a:lnTo>
                    <a:pt x="0" y="141"/>
                  </a:lnTo>
                  <a:lnTo>
                    <a:pt x="0" y="136"/>
                  </a:lnTo>
                  <a:lnTo>
                    <a:pt x="5" y="131"/>
                  </a:lnTo>
                  <a:lnTo>
                    <a:pt x="5" y="126"/>
                  </a:lnTo>
                  <a:lnTo>
                    <a:pt x="0" y="121"/>
                  </a:lnTo>
                  <a:lnTo>
                    <a:pt x="10" y="116"/>
                  </a:lnTo>
                  <a:lnTo>
                    <a:pt x="10" y="116"/>
                  </a:lnTo>
                  <a:lnTo>
                    <a:pt x="10" y="101"/>
                  </a:lnTo>
                  <a:lnTo>
                    <a:pt x="5" y="101"/>
                  </a:lnTo>
                  <a:lnTo>
                    <a:pt x="15" y="96"/>
                  </a:lnTo>
                  <a:lnTo>
                    <a:pt x="20" y="81"/>
                  </a:lnTo>
                  <a:lnTo>
                    <a:pt x="30" y="81"/>
                  </a:lnTo>
                  <a:lnTo>
                    <a:pt x="40" y="81"/>
                  </a:lnTo>
                  <a:lnTo>
                    <a:pt x="40" y="86"/>
                  </a:lnTo>
                  <a:lnTo>
                    <a:pt x="60" y="76"/>
                  </a:lnTo>
                  <a:lnTo>
                    <a:pt x="65" y="76"/>
                  </a:lnTo>
                  <a:lnTo>
                    <a:pt x="75" y="76"/>
                  </a:lnTo>
                  <a:lnTo>
                    <a:pt x="75" y="81"/>
                  </a:lnTo>
                  <a:lnTo>
                    <a:pt x="80" y="86"/>
                  </a:lnTo>
                  <a:lnTo>
                    <a:pt x="90" y="91"/>
                  </a:lnTo>
                  <a:lnTo>
                    <a:pt x="85" y="101"/>
                  </a:lnTo>
                  <a:lnTo>
                    <a:pt x="85" y="101"/>
                  </a:lnTo>
                  <a:lnTo>
                    <a:pt x="85" y="101"/>
                  </a:lnTo>
                  <a:lnTo>
                    <a:pt x="95" y="101"/>
                  </a:lnTo>
                  <a:lnTo>
                    <a:pt x="100" y="101"/>
                  </a:lnTo>
                  <a:lnTo>
                    <a:pt x="111" y="106"/>
                  </a:lnTo>
                  <a:lnTo>
                    <a:pt x="111" y="106"/>
                  </a:lnTo>
                  <a:lnTo>
                    <a:pt x="126" y="111"/>
                  </a:lnTo>
                  <a:lnTo>
                    <a:pt x="136" y="106"/>
                  </a:lnTo>
                  <a:lnTo>
                    <a:pt x="156" y="111"/>
                  </a:lnTo>
                  <a:lnTo>
                    <a:pt x="156" y="106"/>
                  </a:lnTo>
                  <a:lnTo>
                    <a:pt x="156" y="111"/>
                  </a:lnTo>
                  <a:lnTo>
                    <a:pt x="166" y="96"/>
                  </a:lnTo>
                  <a:lnTo>
                    <a:pt x="176" y="91"/>
                  </a:lnTo>
                  <a:lnTo>
                    <a:pt x="171" y="81"/>
                  </a:lnTo>
                  <a:lnTo>
                    <a:pt x="176" y="66"/>
                  </a:lnTo>
                  <a:lnTo>
                    <a:pt x="176" y="61"/>
                  </a:lnTo>
                  <a:lnTo>
                    <a:pt x="181" y="56"/>
                  </a:lnTo>
                  <a:lnTo>
                    <a:pt x="181" y="56"/>
                  </a:lnTo>
                  <a:lnTo>
                    <a:pt x="191" y="50"/>
                  </a:lnTo>
                  <a:lnTo>
                    <a:pt x="196" y="50"/>
                  </a:lnTo>
                  <a:lnTo>
                    <a:pt x="196" y="40"/>
                  </a:lnTo>
                  <a:lnTo>
                    <a:pt x="206" y="40"/>
                  </a:lnTo>
                  <a:lnTo>
                    <a:pt x="206" y="40"/>
                  </a:lnTo>
                  <a:lnTo>
                    <a:pt x="211" y="40"/>
                  </a:lnTo>
                  <a:lnTo>
                    <a:pt x="226" y="35"/>
                  </a:lnTo>
                  <a:lnTo>
                    <a:pt x="231" y="35"/>
                  </a:lnTo>
                  <a:lnTo>
                    <a:pt x="236" y="35"/>
                  </a:lnTo>
                  <a:lnTo>
                    <a:pt x="241" y="35"/>
                  </a:lnTo>
                  <a:lnTo>
                    <a:pt x="246" y="35"/>
                  </a:lnTo>
                  <a:lnTo>
                    <a:pt x="251" y="40"/>
                  </a:lnTo>
                  <a:lnTo>
                    <a:pt x="257" y="40"/>
                  </a:lnTo>
                  <a:lnTo>
                    <a:pt x="267" y="35"/>
                  </a:lnTo>
                  <a:lnTo>
                    <a:pt x="267" y="35"/>
                  </a:lnTo>
                  <a:lnTo>
                    <a:pt x="272" y="35"/>
                  </a:lnTo>
                  <a:lnTo>
                    <a:pt x="277" y="25"/>
                  </a:lnTo>
                  <a:lnTo>
                    <a:pt x="282" y="30"/>
                  </a:lnTo>
                  <a:lnTo>
                    <a:pt x="287" y="35"/>
                  </a:lnTo>
                  <a:lnTo>
                    <a:pt x="302" y="30"/>
                  </a:lnTo>
                  <a:lnTo>
                    <a:pt x="312" y="25"/>
                  </a:lnTo>
                  <a:lnTo>
                    <a:pt x="322" y="35"/>
                  </a:lnTo>
                  <a:lnTo>
                    <a:pt x="332" y="35"/>
                  </a:lnTo>
                  <a:lnTo>
                    <a:pt x="337" y="40"/>
                  </a:lnTo>
                  <a:lnTo>
                    <a:pt x="342" y="40"/>
                  </a:lnTo>
                  <a:lnTo>
                    <a:pt x="347" y="40"/>
                  </a:lnTo>
                  <a:lnTo>
                    <a:pt x="352" y="35"/>
                  </a:lnTo>
                  <a:lnTo>
                    <a:pt x="357" y="35"/>
                  </a:lnTo>
                  <a:lnTo>
                    <a:pt x="372" y="30"/>
                  </a:lnTo>
                  <a:lnTo>
                    <a:pt x="372" y="25"/>
                  </a:lnTo>
                  <a:lnTo>
                    <a:pt x="377" y="25"/>
                  </a:lnTo>
                  <a:lnTo>
                    <a:pt x="392" y="20"/>
                  </a:lnTo>
                  <a:lnTo>
                    <a:pt x="397" y="15"/>
                  </a:lnTo>
                  <a:lnTo>
                    <a:pt x="408" y="15"/>
                  </a:lnTo>
                  <a:lnTo>
                    <a:pt x="413" y="15"/>
                  </a:lnTo>
                  <a:lnTo>
                    <a:pt x="418" y="10"/>
                  </a:lnTo>
                  <a:lnTo>
                    <a:pt x="423" y="10"/>
                  </a:lnTo>
                  <a:lnTo>
                    <a:pt x="428" y="10"/>
                  </a:lnTo>
                  <a:lnTo>
                    <a:pt x="433" y="5"/>
                  </a:lnTo>
                  <a:lnTo>
                    <a:pt x="438" y="5"/>
                  </a:lnTo>
                  <a:lnTo>
                    <a:pt x="453" y="0"/>
                  </a:lnTo>
                  <a:lnTo>
                    <a:pt x="463" y="5"/>
                  </a:lnTo>
                  <a:lnTo>
                    <a:pt x="468" y="10"/>
                  </a:lnTo>
                  <a:lnTo>
                    <a:pt x="458" y="10"/>
                  </a:lnTo>
                  <a:lnTo>
                    <a:pt x="458" y="20"/>
                  </a:lnTo>
                  <a:lnTo>
                    <a:pt x="448" y="25"/>
                  </a:lnTo>
                  <a:lnTo>
                    <a:pt x="438" y="25"/>
                  </a:lnTo>
                  <a:lnTo>
                    <a:pt x="438" y="30"/>
                  </a:lnTo>
                  <a:lnTo>
                    <a:pt x="438" y="35"/>
                  </a:lnTo>
                  <a:lnTo>
                    <a:pt x="443" y="45"/>
                  </a:lnTo>
                  <a:lnTo>
                    <a:pt x="448" y="50"/>
                  </a:lnTo>
                  <a:lnTo>
                    <a:pt x="443" y="61"/>
                  </a:lnTo>
                  <a:lnTo>
                    <a:pt x="458" y="66"/>
                  </a:lnTo>
                  <a:lnTo>
                    <a:pt x="463" y="76"/>
                  </a:lnTo>
                  <a:lnTo>
                    <a:pt x="468" y="71"/>
                  </a:lnTo>
                  <a:lnTo>
                    <a:pt x="473" y="71"/>
                  </a:lnTo>
                  <a:lnTo>
                    <a:pt x="478" y="81"/>
                  </a:lnTo>
                  <a:lnTo>
                    <a:pt x="483" y="86"/>
                  </a:lnTo>
                  <a:lnTo>
                    <a:pt x="478" y="91"/>
                  </a:lnTo>
                  <a:lnTo>
                    <a:pt x="478" y="96"/>
                  </a:lnTo>
                  <a:lnTo>
                    <a:pt x="478" y="101"/>
                  </a:lnTo>
                  <a:lnTo>
                    <a:pt x="478" y="106"/>
                  </a:lnTo>
                  <a:lnTo>
                    <a:pt x="488" y="106"/>
                  </a:lnTo>
                  <a:lnTo>
                    <a:pt x="498" y="111"/>
                  </a:lnTo>
                  <a:lnTo>
                    <a:pt x="503" y="126"/>
                  </a:lnTo>
                  <a:lnTo>
                    <a:pt x="523" y="136"/>
                  </a:lnTo>
                  <a:lnTo>
                    <a:pt x="528" y="136"/>
                  </a:lnTo>
                  <a:lnTo>
                    <a:pt x="528" y="141"/>
                  </a:lnTo>
                  <a:lnTo>
                    <a:pt x="518" y="141"/>
                  </a:lnTo>
                  <a:lnTo>
                    <a:pt x="508" y="151"/>
                  </a:lnTo>
                  <a:lnTo>
                    <a:pt x="503" y="151"/>
                  </a:lnTo>
                  <a:lnTo>
                    <a:pt x="503" y="156"/>
                  </a:lnTo>
                  <a:lnTo>
                    <a:pt x="498" y="161"/>
                  </a:lnTo>
                  <a:lnTo>
                    <a:pt x="493" y="156"/>
                  </a:lnTo>
                  <a:lnTo>
                    <a:pt x="483" y="156"/>
                  </a:lnTo>
                  <a:lnTo>
                    <a:pt x="483" y="161"/>
                  </a:lnTo>
                  <a:lnTo>
                    <a:pt x="468" y="156"/>
                  </a:lnTo>
                  <a:lnTo>
                    <a:pt x="468" y="161"/>
                  </a:lnTo>
                  <a:lnTo>
                    <a:pt x="463" y="161"/>
                  </a:lnTo>
                  <a:lnTo>
                    <a:pt x="453" y="166"/>
                  </a:lnTo>
                  <a:lnTo>
                    <a:pt x="453" y="166"/>
                  </a:lnTo>
                  <a:lnTo>
                    <a:pt x="453" y="161"/>
                  </a:lnTo>
                  <a:lnTo>
                    <a:pt x="453" y="161"/>
                  </a:lnTo>
                  <a:lnTo>
                    <a:pt x="448" y="156"/>
                  </a:lnTo>
                  <a:lnTo>
                    <a:pt x="443" y="156"/>
                  </a:lnTo>
                  <a:lnTo>
                    <a:pt x="443" y="156"/>
                  </a:lnTo>
                  <a:lnTo>
                    <a:pt x="438" y="151"/>
                  </a:lnTo>
                  <a:lnTo>
                    <a:pt x="423" y="141"/>
                  </a:lnTo>
                  <a:lnTo>
                    <a:pt x="423" y="146"/>
                  </a:lnTo>
                  <a:lnTo>
                    <a:pt x="423" y="151"/>
                  </a:lnTo>
                  <a:lnTo>
                    <a:pt x="423" y="156"/>
                  </a:lnTo>
                  <a:lnTo>
                    <a:pt x="418" y="161"/>
                  </a:lnTo>
                  <a:lnTo>
                    <a:pt x="418" y="166"/>
                  </a:lnTo>
                  <a:lnTo>
                    <a:pt x="408" y="181"/>
                  </a:lnTo>
                  <a:lnTo>
                    <a:pt x="403" y="186"/>
                  </a:lnTo>
                  <a:lnTo>
                    <a:pt x="403" y="186"/>
                  </a:lnTo>
                  <a:lnTo>
                    <a:pt x="397" y="186"/>
                  </a:lnTo>
                  <a:lnTo>
                    <a:pt x="392" y="191"/>
                  </a:lnTo>
                  <a:lnTo>
                    <a:pt x="387" y="191"/>
                  </a:lnTo>
                  <a:lnTo>
                    <a:pt x="362" y="196"/>
                  </a:lnTo>
                  <a:lnTo>
                    <a:pt x="357" y="201"/>
                  </a:lnTo>
                  <a:lnTo>
                    <a:pt x="357" y="207"/>
                  </a:lnTo>
                  <a:lnTo>
                    <a:pt x="367" y="207"/>
                  </a:lnTo>
                  <a:lnTo>
                    <a:pt x="377" y="212"/>
                  </a:lnTo>
                  <a:lnTo>
                    <a:pt x="372" y="217"/>
                  </a:lnTo>
                  <a:lnTo>
                    <a:pt x="367" y="222"/>
                  </a:lnTo>
                  <a:lnTo>
                    <a:pt x="367" y="227"/>
                  </a:lnTo>
                  <a:lnTo>
                    <a:pt x="367" y="232"/>
                  </a:lnTo>
                  <a:lnTo>
                    <a:pt x="362" y="242"/>
                  </a:lnTo>
                  <a:lnTo>
                    <a:pt x="362" y="242"/>
                  </a:lnTo>
                  <a:lnTo>
                    <a:pt x="362" y="242"/>
                  </a:lnTo>
                  <a:lnTo>
                    <a:pt x="357" y="247"/>
                  </a:lnTo>
                  <a:lnTo>
                    <a:pt x="347" y="247"/>
                  </a:lnTo>
                  <a:lnTo>
                    <a:pt x="357" y="257"/>
                  </a:lnTo>
                  <a:lnTo>
                    <a:pt x="362" y="262"/>
                  </a:lnTo>
                  <a:lnTo>
                    <a:pt x="367" y="267"/>
                  </a:lnTo>
                  <a:lnTo>
                    <a:pt x="362" y="272"/>
                  </a:lnTo>
                  <a:lnTo>
                    <a:pt x="367" y="277"/>
                  </a:lnTo>
                  <a:lnTo>
                    <a:pt x="372" y="277"/>
                  </a:lnTo>
                  <a:lnTo>
                    <a:pt x="377" y="277"/>
                  </a:lnTo>
                  <a:lnTo>
                    <a:pt x="377" y="282"/>
                  </a:lnTo>
                  <a:lnTo>
                    <a:pt x="382" y="282"/>
                  </a:lnTo>
                  <a:lnTo>
                    <a:pt x="387" y="282"/>
                  </a:lnTo>
                  <a:lnTo>
                    <a:pt x="382" y="292"/>
                  </a:lnTo>
                  <a:lnTo>
                    <a:pt x="392" y="302"/>
                  </a:lnTo>
                  <a:lnTo>
                    <a:pt x="397" y="302"/>
                  </a:lnTo>
                  <a:lnTo>
                    <a:pt x="392" y="312"/>
                  </a:lnTo>
                  <a:lnTo>
                    <a:pt x="387" y="307"/>
                  </a:lnTo>
                  <a:lnTo>
                    <a:pt x="387" y="317"/>
                  </a:lnTo>
                  <a:lnTo>
                    <a:pt x="382" y="322"/>
                  </a:lnTo>
                  <a:lnTo>
                    <a:pt x="382" y="322"/>
                  </a:lnTo>
                  <a:lnTo>
                    <a:pt x="377" y="327"/>
                  </a:lnTo>
                  <a:lnTo>
                    <a:pt x="367" y="332"/>
                  </a:lnTo>
                  <a:lnTo>
                    <a:pt x="362" y="332"/>
                  </a:lnTo>
                  <a:lnTo>
                    <a:pt x="357" y="332"/>
                  </a:lnTo>
                  <a:lnTo>
                    <a:pt x="347" y="332"/>
                  </a:lnTo>
                  <a:lnTo>
                    <a:pt x="347" y="337"/>
                  </a:lnTo>
                  <a:lnTo>
                    <a:pt x="342" y="332"/>
                  </a:lnTo>
                  <a:lnTo>
                    <a:pt x="342" y="332"/>
                  </a:lnTo>
                  <a:lnTo>
                    <a:pt x="332" y="337"/>
                  </a:lnTo>
                  <a:lnTo>
                    <a:pt x="327" y="337"/>
                  </a:lnTo>
                  <a:lnTo>
                    <a:pt x="327" y="347"/>
                  </a:lnTo>
                  <a:lnTo>
                    <a:pt x="332" y="352"/>
                  </a:lnTo>
                  <a:lnTo>
                    <a:pt x="327" y="352"/>
                  </a:lnTo>
                  <a:lnTo>
                    <a:pt x="322" y="358"/>
                  </a:lnTo>
                  <a:lnTo>
                    <a:pt x="327" y="358"/>
                  </a:lnTo>
                  <a:lnTo>
                    <a:pt x="322" y="363"/>
                  </a:lnTo>
                  <a:lnTo>
                    <a:pt x="327" y="373"/>
                  </a:lnTo>
                  <a:lnTo>
                    <a:pt x="327" y="373"/>
                  </a:lnTo>
                  <a:lnTo>
                    <a:pt x="327" y="378"/>
                  </a:lnTo>
                  <a:lnTo>
                    <a:pt x="312" y="383"/>
                  </a:lnTo>
                  <a:lnTo>
                    <a:pt x="312" y="378"/>
                  </a:lnTo>
                  <a:lnTo>
                    <a:pt x="302" y="378"/>
                  </a:lnTo>
                  <a:lnTo>
                    <a:pt x="297" y="368"/>
                  </a:lnTo>
                  <a:lnTo>
                    <a:pt x="292" y="363"/>
                  </a:lnTo>
                  <a:lnTo>
                    <a:pt x="282" y="363"/>
                  </a:lnTo>
                  <a:lnTo>
                    <a:pt x="277" y="363"/>
                  </a:lnTo>
                  <a:lnTo>
                    <a:pt x="272" y="368"/>
                  </a:lnTo>
                  <a:lnTo>
                    <a:pt x="267" y="373"/>
                  </a:lnTo>
                  <a:lnTo>
                    <a:pt x="246" y="373"/>
                  </a:lnTo>
                  <a:lnTo>
                    <a:pt x="251" y="383"/>
                  </a:lnTo>
                  <a:lnTo>
                    <a:pt x="251" y="388"/>
                  </a:lnTo>
                  <a:lnTo>
                    <a:pt x="241" y="388"/>
                  </a:lnTo>
                  <a:lnTo>
                    <a:pt x="241" y="393"/>
                  </a:lnTo>
                  <a:lnTo>
                    <a:pt x="241" y="393"/>
                  </a:lnTo>
                  <a:lnTo>
                    <a:pt x="241" y="398"/>
                  </a:lnTo>
                  <a:lnTo>
                    <a:pt x="241" y="398"/>
                  </a:lnTo>
                  <a:lnTo>
                    <a:pt x="236" y="398"/>
                  </a:lnTo>
                  <a:lnTo>
                    <a:pt x="231" y="393"/>
                  </a:lnTo>
                  <a:lnTo>
                    <a:pt x="231" y="393"/>
                  </a:lnTo>
                  <a:lnTo>
                    <a:pt x="231" y="388"/>
                  </a:lnTo>
                  <a:lnTo>
                    <a:pt x="231" y="398"/>
                  </a:lnTo>
                  <a:lnTo>
                    <a:pt x="221" y="398"/>
                  </a:lnTo>
                  <a:lnTo>
                    <a:pt x="216" y="393"/>
                  </a:lnTo>
                  <a:lnTo>
                    <a:pt x="216" y="398"/>
                  </a:lnTo>
                  <a:lnTo>
                    <a:pt x="216" y="403"/>
                  </a:lnTo>
                  <a:lnTo>
                    <a:pt x="216" y="408"/>
                  </a:lnTo>
                  <a:lnTo>
                    <a:pt x="211" y="408"/>
                  </a:lnTo>
                  <a:lnTo>
                    <a:pt x="216" y="408"/>
                  </a:lnTo>
                  <a:lnTo>
                    <a:pt x="216" y="413"/>
                  </a:lnTo>
                  <a:lnTo>
                    <a:pt x="211" y="418"/>
                  </a:lnTo>
                  <a:lnTo>
                    <a:pt x="206" y="423"/>
                  </a:lnTo>
                  <a:lnTo>
                    <a:pt x="201" y="428"/>
                  </a:lnTo>
                  <a:lnTo>
                    <a:pt x="201" y="428"/>
                  </a:lnTo>
                  <a:lnTo>
                    <a:pt x="201" y="438"/>
                  </a:lnTo>
                  <a:lnTo>
                    <a:pt x="206" y="443"/>
                  </a:lnTo>
                  <a:lnTo>
                    <a:pt x="196" y="438"/>
                  </a:lnTo>
                  <a:lnTo>
                    <a:pt x="196" y="443"/>
                  </a:lnTo>
                  <a:lnTo>
                    <a:pt x="196" y="458"/>
                  </a:lnTo>
                  <a:lnTo>
                    <a:pt x="191" y="463"/>
                  </a:lnTo>
                  <a:lnTo>
                    <a:pt x="186" y="468"/>
                  </a:lnTo>
                  <a:lnTo>
                    <a:pt x="186" y="473"/>
                  </a:lnTo>
                  <a:lnTo>
                    <a:pt x="181" y="473"/>
                  </a:lnTo>
                  <a:lnTo>
                    <a:pt x="176" y="473"/>
                  </a:lnTo>
                  <a:lnTo>
                    <a:pt x="166" y="463"/>
                  </a:lnTo>
                  <a:lnTo>
                    <a:pt x="161" y="468"/>
                  </a:lnTo>
                  <a:lnTo>
                    <a:pt x="156" y="468"/>
                  </a:lnTo>
                  <a:lnTo>
                    <a:pt x="156" y="463"/>
                  </a:lnTo>
                  <a:lnTo>
                    <a:pt x="151" y="468"/>
                  </a:lnTo>
                  <a:lnTo>
                    <a:pt x="151" y="468"/>
                  </a:lnTo>
                  <a:lnTo>
                    <a:pt x="146" y="473"/>
                  </a:lnTo>
                  <a:lnTo>
                    <a:pt x="146" y="468"/>
                  </a:lnTo>
                  <a:lnTo>
                    <a:pt x="146" y="473"/>
                  </a:lnTo>
                  <a:lnTo>
                    <a:pt x="141" y="473"/>
                  </a:lnTo>
                  <a:lnTo>
                    <a:pt x="136" y="478"/>
                  </a:lnTo>
                  <a:lnTo>
                    <a:pt x="131" y="473"/>
                  </a:lnTo>
                  <a:lnTo>
                    <a:pt x="136" y="468"/>
                  </a:lnTo>
                  <a:lnTo>
                    <a:pt x="121" y="463"/>
                  </a:lnTo>
                  <a:lnTo>
                    <a:pt x="116" y="463"/>
                  </a:lnTo>
                  <a:lnTo>
                    <a:pt x="121" y="453"/>
                  </a:lnTo>
                  <a:lnTo>
                    <a:pt x="126" y="443"/>
                  </a:lnTo>
                  <a:lnTo>
                    <a:pt x="121" y="438"/>
                  </a:lnTo>
                  <a:lnTo>
                    <a:pt x="121" y="433"/>
                  </a:lnTo>
                  <a:lnTo>
                    <a:pt x="126" y="433"/>
                  </a:lnTo>
                  <a:lnTo>
                    <a:pt x="116" y="423"/>
                  </a:lnTo>
                  <a:lnTo>
                    <a:pt x="111" y="423"/>
                  </a:lnTo>
                  <a:lnTo>
                    <a:pt x="100" y="423"/>
                  </a:lnTo>
                  <a:lnTo>
                    <a:pt x="95" y="423"/>
                  </a:lnTo>
                  <a:lnTo>
                    <a:pt x="90" y="423"/>
                  </a:lnTo>
                  <a:lnTo>
                    <a:pt x="90" y="423"/>
                  </a:lnTo>
                  <a:lnTo>
                    <a:pt x="80" y="423"/>
                  </a:lnTo>
                  <a:lnTo>
                    <a:pt x="75" y="423"/>
                  </a:lnTo>
                  <a:lnTo>
                    <a:pt x="75" y="423"/>
                  </a:lnTo>
                  <a:lnTo>
                    <a:pt x="70" y="423"/>
                  </a:lnTo>
                  <a:lnTo>
                    <a:pt x="65" y="428"/>
                  </a:lnTo>
                  <a:lnTo>
                    <a:pt x="60" y="433"/>
                  </a:lnTo>
                  <a:lnTo>
                    <a:pt x="60" y="433"/>
                  </a:lnTo>
                  <a:lnTo>
                    <a:pt x="50" y="438"/>
                  </a:lnTo>
                  <a:lnTo>
                    <a:pt x="45" y="438"/>
                  </a:lnTo>
                  <a:lnTo>
                    <a:pt x="40" y="438"/>
                  </a:lnTo>
                  <a:lnTo>
                    <a:pt x="35" y="438"/>
                  </a:lnTo>
                  <a:lnTo>
                    <a:pt x="35" y="433"/>
                  </a:lnTo>
                  <a:lnTo>
                    <a:pt x="40" y="433"/>
                  </a:lnTo>
                  <a:lnTo>
                    <a:pt x="30" y="428"/>
                  </a:lnTo>
                  <a:lnTo>
                    <a:pt x="30" y="428"/>
                  </a:lnTo>
                  <a:lnTo>
                    <a:pt x="25" y="408"/>
                  </a:lnTo>
                  <a:lnTo>
                    <a:pt x="25" y="408"/>
                  </a:lnTo>
                  <a:lnTo>
                    <a:pt x="25" y="403"/>
                  </a:lnTo>
                  <a:lnTo>
                    <a:pt x="30" y="403"/>
                  </a:lnTo>
                  <a:lnTo>
                    <a:pt x="25" y="393"/>
                  </a:lnTo>
                  <a:lnTo>
                    <a:pt x="25" y="393"/>
                  </a:lnTo>
                  <a:lnTo>
                    <a:pt x="25" y="388"/>
                  </a:lnTo>
                  <a:lnTo>
                    <a:pt x="25" y="378"/>
                  </a:lnTo>
                  <a:lnTo>
                    <a:pt x="15" y="378"/>
                  </a:lnTo>
                  <a:lnTo>
                    <a:pt x="15" y="368"/>
                  </a:lnTo>
                  <a:lnTo>
                    <a:pt x="20" y="363"/>
                  </a:lnTo>
                  <a:lnTo>
                    <a:pt x="25" y="358"/>
                  </a:lnTo>
                  <a:lnTo>
                    <a:pt x="25" y="347"/>
                  </a:lnTo>
                  <a:lnTo>
                    <a:pt x="30" y="342"/>
                  </a:lnTo>
                  <a:lnTo>
                    <a:pt x="35" y="337"/>
                  </a:lnTo>
                  <a:lnTo>
                    <a:pt x="40" y="317"/>
                  </a:lnTo>
                  <a:lnTo>
                    <a:pt x="40" y="312"/>
                  </a:lnTo>
                  <a:lnTo>
                    <a:pt x="40" y="307"/>
                  </a:lnTo>
                  <a:lnTo>
                    <a:pt x="45" y="292"/>
                  </a:lnTo>
                  <a:lnTo>
                    <a:pt x="45" y="292"/>
                  </a:lnTo>
                  <a:lnTo>
                    <a:pt x="45" y="287"/>
                  </a:lnTo>
                  <a:lnTo>
                    <a:pt x="45" y="277"/>
                  </a:lnTo>
                  <a:lnTo>
                    <a:pt x="40" y="272"/>
                  </a:lnTo>
                  <a:lnTo>
                    <a:pt x="45" y="267"/>
                  </a:lnTo>
                  <a:lnTo>
                    <a:pt x="45" y="257"/>
                  </a:lnTo>
                  <a:lnTo>
                    <a:pt x="30" y="252"/>
                  </a:lnTo>
                  <a:lnTo>
                    <a:pt x="35" y="247"/>
                  </a:lnTo>
                  <a:lnTo>
                    <a:pt x="40" y="247"/>
                  </a:lnTo>
                  <a:lnTo>
                    <a:pt x="40" y="247"/>
                  </a:lnTo>
                  <a:lnTo>
                    <a:pt x="45" y="242"/>
                  </a:lnTo>
                  <a:lnTo>
                    <a:pt x="55" y="242"/>
                  </a:lnTo>
                  <a:lnTo>
                    <a:pt x="60" y="232"/>
                  </a:lnTo>
                  <a:lnTo>
                    <a:pt x="55" y="227"/>
                  </a:lnTo>
                  <a:lnTo>
                    <a:pt x="60" y="217"/>
                  </a:lnTo>
                  <a:close/>
                </a:path>
              </a:pathLst>
            </a:cu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4" name="Freeform 17"/>
            <p:cNvSpPr>
              <a:spLocks/>
            </p:cNvSpPr>
            <p:nvPr/>
          </p:nvSpPr>
          <p:spPr bwMode="auto">
            <a:xfrm>
              <a:off x="6639852" y="2364372"/>
              <a:ext cx="126290" cy="83594"/>
            </a:xfrm>
            <a:custGeom>
              <a:avLst/>
              <a:gdLst>
                <a:gd name="T0" fmla="*/ 196 w 287"/>
                <a:gd name="T1" fmla="*/ 0 h 176"/>
                <a:gd name="T2" fmla="*/ 176 w 287"/>
                <a:gd name="T3" fmla="*/ 10 h 176"/>
                <a:gd name="T4" fmla="*/ 166 w 287"/>
                <a:gd name="T5" fmla="*/ 15 h 176"/>
                <a:gd name="T6" fmla="*/ 146 w 287"/>
                <a:gd name="T7" fmla="*/ 30 h 176"/>
                <a:gd name="T8" fmla="*/ 131 w 287"/>
                <a:gd name="T9" fmla="*/ 25 h 176"/>
                <a:gd name="T10" fmla="*/ 110 w 287"/>
                <a:gd name="T11" fmla="*/ 30 h 176"/>
                <a:gd name="T12" fmla="*/ 95 w 287"/>
                <a:gd name="T13" fmla="*/ 40 h 176"/>
                <a:gd name="T14" fmla="*/ 80 w 287"/>
                <a:gd name="T15" fmla="*/ 40 h 176"/>
                <a:gd name="T16" fmla="*/ 60 w 287"/>
                <a:gd name="T17" fmla="*/ 20 h 176"/>
                <a:gd name="T18" fmla="*/ 45 w 287"/>
                <a:gd name="T19" fmla="*/ 40 h 176"/>
                <a:gd name="T20" fmla="*/ 20 w 287"/>
                <a:gd name="T21" fmla="*/ 50 h 176"/>
                <a:gd name="T22" fmla="*/ 10 w 287"/>
                <a:gd name="T23" fmla="*/ 50 h 176"/>
                <a:gd name="T24" fmla="*/ 0 w 287"/>
                <a:gd name="T25" fmla="*/ 65 h 176"/>
                <a:gd name="T26" fmla="*/ 0 w 287"/>
                <a:gd name="T27" fmla="*/ 85 h 176"/>
                <a:gd name="T28" fmla="*/ 15 w 287"/>
                <a:gd name="T29" fmla="*/ 100 h 176"/>
                <a:gd name="T30" fmla="*/ 25 w 287"/>
                <a:gd name="T31" fmla="*/ 110 h 176"/>
                <a:gd name="T32" fmla="*/ 35 w 287"/>
                <a:gd name="T33" fmla="*/ 110 h 176"/>
                <a:gd name="T34" fmla="*/ 45 w 287"/>
                <a:gd name="T35" fmla="*/ 120 h 176"/>
                <a:gd name="T36" fmla="*/ 45 w 287"/>
                <a:gd name="T37" fmla="*/ 141 h 176"/>
                <a:gd name="T38" fmla="*/ 50 w 287"/>
                <a:gd name="T39" fmla="*/ 161 h 176"/>
                <a:gd name="T40" fmla="*/ 60 w 287"/>
                <a:gd name="T41" fmla="*/ 171 h 176"/>
                <a:gd name="T42" fmla="*/ 80 w 287"/>
                <a:gd name="T43" fmla="*/ 161 h 176"/>
                <a:gd name="T44" fmla="*/ 90 w 287"/>
                <a:gd name="T45" fmla="*/ 166 h 176"/>
                <a:gd name="T46" fmla="*/ 115 w 287"/>
                <a:gd name="T47" fmla="*/ 161 h 176"/>
                <a:gd name="T48" fmla="*/ 141 w 287"/>
                <a:gd name="T49" fmla="*/ 156 h 176"/>
                <a:gd name="T50" fmla="*/ 156 w 287"/>
                <a:gd name="T51" fmla="*/ 151 h 176"/>
                <a:gd name="T52" fmla="*/ 176 w 287"/>
                <a:gd name="T53" fmla="*/ 136 h 176"/>
                <a:gd name="T54" fmla="*/ 201 w 287"/>
                <a:gd name="T55" fmla="*/ 141 h 176"/>
                <a:gd name="T56" fmla="*/ 216 w 287"/>
                <a:gd name="T57" fmla="*/ 146 h 176"/>
                <a:gd name="T58" fmla="*/ 231 w 287"/>
                <a:gd name="T59" fmla="*/ 146 h 176"/>
                <a:gd name="T60" fmla="*/ 246 w 287"/>
                <a:gd name="T61" fmla="*/ 136 h 176"/>
                <a:gd name="T62" fmla="*/ 266 w 287"/>
                <a:gd name="T63" fmla="*/ 130 h 176"/>
                <a:gd name="T64" fmla="*/ 277 w 287"/>
                <a:gd name="T65" fmla="*/ 125 h 176"/>
                <a:gd name="T66" fmla="*/ 282 w 287"/>
                <a:gd name="T67" fmla="*/ 115 h 176"/>
                <a:gd name="T68" fmla="*/ 282 w 287"/>
                <a:gd name="T69" fmla="*/ 105 h 176"/>
                <a:gd name="T70" fmla="*/ 277 w 287"/>
                <a:gd name="T71" fmla="*/ 100 h 176"/>
                <a:gd name="T72" fmla="*/ 282 w 287"/>
                <a:gd name="T73" fmla="*/ 90 h 176"/>
                <a:gd name="T74" fmla="*/ 282 w 287"/>
                <a:gd name="T75" fmla="*/ 80 h 176"/>
                <a:gd name="T76" fmla="*/ 266 w 287"/>
                <a:gd name="T77" fmla="*/ 55 h 176"/>
                <a:gd name="T78" fmla="*/ 266 w 287"/>
                <a:gd name="T79" fmla="*/ 45 h 176"/>
                <a:gd name="T80" fmla="*/ 256 w 287"/>
                <a:gd name="T81" fmla="*/ 20 h 176"/>
                <a:gd name="T82" fmla="*/ 231 w 287"/>
                <a:gd name="T83" fmla="*/ 20 h 176"/>
                <a:gd name="T84" fmla="*/ 221 w 287"/>
                <a:gd name="T85" fmla="*/ 1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87" h="176">
                  <a:moveTo>
                    <a:pt x="201" y="5"/>
                  </a:moveTo>
                  <a:lnTo>
                    <a:pt x="196" y="5"/>
                  </a:lnTo>
                  <a:lnTo>
                    <a:pt x="196" y="0"/>
                  </a:lnTo>
                  <a:lnTo>
                    <a:pt x="186" y="0"/>
                  </a:lnTo>
                  <a:lnTo>
                    <a:pt x="186" y="10"/>
                  </a:lnTo>
                  <a:lnTo>
                    <a:pt x="176" y="10"/>
                  </a:lnTo>
                  <a:lnTo>
                    <a:pt x="166" y="15"/>
                  </a:lnTo>
                  <a:lnTo>
                    <a:pt x="166" y="15"/>
                  </a:lnTo>
                  <a:lnTo>
                    <a:pt x="166" y="15"/>
                  </a:lnTo>
                  <a:lnTo>
                    <a:pt x="156" y="25"/>
                  </a:lnTo>
                  <a:lnTo>
                    <a:pt x="151" y="25"/>
                  </a:lnTo>
                  <a:lnTo>
                    <a:pt x="146" y="30"/>
                  </a:lnTo>
                  <a:lnTo>
                    <a:pt x="141" y="30"/>
                  </a:lnTo>
                  <a:lnTo>
                    <a:pt x="136" y="25"/>
                  </a:lnTo>
                  <a:lnTo>
                    <a:pt x="131" y="25"/>
                  </a:lnTo>
                  <a:lnTo>
                    <a:pt x="120" y="20"/>
                  </a:lnTo>
                  <a:lnTo>
                    <a:pt x="115" y="30"/>
                  </a:lnTo>
                  <a:lnTo>
                    <a:pt x="110" y="30"/>
                  </a:lnTo>
                  <a:lnTo>
                    <a:pt x="100" y="30"/>
                  </a:lnTo>
                  <a:lnTo>
                    <a:pt x="95" y="40"/>
                  </a:lnTo>
                  <a:lnTo>
                    <a:pt x="95" y="40"/>
                  </a:lnTo>
                  <a:lnTo>
                    <a:pt x="90" y="40"/>
                  </a:lnTo>
                  <a:lnTo>
                    <a:pt x="90" y="35"/>
                  </a:lnTo>
                  <a:lnTo>
                    <a:pt x="80" y="40"/>
                  </a:lnTo>
                  <a:lnTo>
                    <a:pt x="75" y="45"/>
                  </a:lnTo>
                  <a:lnTo>
                    <a:pt x="65" y="30"/>
                  </a:lnTo>
                  <a:lnTo>
                    <a:pt x="60" y="20"/>
                  </a:lnTo>
                  <a:lnTo>
                    <a:pt x="50" y="25"/>
                  </a:lnTo>
                  <a:lnTo>
                    <a:pt x="50" y="30"/>
                  </a:lnTo>
                  <a:lnTo>
                    <a:pt x="45" y="40"/>
                  </a:lnTo>
                  <a:lnTo>
                    <a:pt x="35" y="40"/>
                  </a:lnTo>
                  <a:lnTo>
                    <a:pt x="30" y="45"/>
                  </a:lnTo>
                  <a:lnTo>
                    <a:pt x="20" y="50"/>
                  </a:lnTo>
                  <a:lnTo>
                    <a:pt x="15" y="45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0" y="50"/>
                  </a:lnTo>
                  <a:lnTo>
                    <a:pt x="0" y="60"/>
                  </a:lnTo>
                  <a:lnTo>
                    <a:pt x="0" y="65"/>
                  </a:lnTo>
                  <a:lnTo>
                    <a:pt x="0" y="75"/>
                  </a:lnTo>
                  <a:lnTo>
                    <a:pt x="0" y="80"/>
                  </a:lnTo>
                  <a:lnTo>
                    <a:pt x="0" y="85"/>
                  </a:lnTo>
                  <a:lnTo>
                    <a:pt x="0" y="90"/>
                  </a:lnTo>
                  <a:lnTo>
                    <a:pt x="5" y="95"/>
                  </a:lnTo>
                  <a:lnTo>
                    <a:pt x="15" y="100"/>
                  </a:lnTo>
                  <a:lnTo>
                    <a:pt x="20" y="105"/>
                  </a:lnTo>
                  <a:lnTo>
                    <a:pt x="25" y="105"/>
                  </a:lnTo>
                  <a:lnTo>
                    <a:pt x="25" y="110"/>
                  </a:lnTo>
                  <a:lnTo>
                    <a:pt x="25" y="110"/>
                  </a:lnTo>
                  <a:lnTo>
                    <a:pt x="30" y="110"/>
                  </a:lnTo>
                  <a:lnTo>
                    <a:pt x="35" y="110"/>
                  </a:lnTo>
                  <a:lnTo>
                    <a:pt x="40" y="110"/>
                  </a:lnTo>
                  <a:lnTo>
                    <a:pt x="45" y="115"/>
                  </a:lnTo>
                  <a:lnTo>
                    <a:pt x="45" y="120"/>
                  </a:lnTo>
                  <a:lnTo>
                    <a:pt x="45" y="120"/>
                  </a:lnTo>
                  <a:lnTo>
                    <a:pt x="45" y="136"/>
                  </a:lnTo>
                  <a:lnTo>
                    <a:pt x="45" y="141"/>
                  </a:lnTo>
                  <a:lnTo>
                    <a:pt x="45" y="156"/>
                  </a:lnTo>
                  <a:lnTo>
                    <a:pt x="50" y="161"/>
                  </a:lnTo>
                  <a:lnTo>
                    <a:pt x="50" y="161"/>
                  </a:lnTo>
                  <a:lnTo>
                    <a:pt x="60" y="166"/>
                  </a:lnTo>
                  <a:lnTo>
                    <a:pt x="60" y="166"/>
                  </a:lnTo>
                  <a:lnTo>
                    <a:pt x="60" y="171"/>
                  </a:lnTo>
                  <a:lnTo>
                    <a:pt x="75" y="176"/>
                  </a:lnTo>
                  <a:lnTo>
                    <a:pt x="75" y="171"/>
                  </a:lnTo>
                  <a:lnTo>
                    <a:pt x="80" y="161"/>
                  </a:lnTo>
                  <a:lnTo>
                    <a:pt x="80" y="161"/>
                  </a:lnTo>
                  <a:lnTo>
                    <a:pt x="85" y="171"/>
                  </a:lnTo>
                  <a:lnTo>
                    <a:pt x="90" y="166"/>
                  </a:lnTo>
                  <a:lnTo>
                    <a:pt x="100" y="171"/>
                  </a:lnTo>
                  <a:lnTo>
                    <a:pt x="105" y="171"/>
                  </a:lnTo>
                  <a:lnTo>
                    <a:pt x="115" y="161"/>
                  </a:lnTo>
                  <a:lnTo>
                    <a:pt x="115" y="161"/>
                  </a:lnTo>
                  <a:lnTo>
                    <a:pt x="131" y="161"/>
                  </a:lnTo>
                  <a:lnTo>
                    <a:pt x="141" y="156"/>
                  </a:lnTo>
                  <a:lnTo>
                    <a:pt x="141" y="161"/>
                  </a:lnTo>
                  <a:lnTo>
                    <a:pt x="151" y="151"/>
                  </a:lnTo>
                  <a:lnTo>
                    <a:pt x="156" y="151"/>
                  </a:lnTo>
                  <a:lnTo>
                    <a:pt x="161" y="146"/>
                  </a:lnTo>
                  <a:lnTo>
                    <a:pt x="166" y="136"/>
                  </a:lnTo>
                  <a:lnTo>
                    <a:pt x="176" y="136"/>
                  </a:lnTo>
                  <a:lnTo>
                    <a:pt x="181" y="136"/>
                  </a:lnTo>
                  <a:lnTo>
                    <a:pt x="191" y="130"/>
                  </a:lnTo>
                  <a:lnTo>
                    <a:pt x="201" y="141"/>
                  </a:lnTo>
                  <a:lnTo>
                    <a:pt x="201" y="141"/>
                  </a:lnTo>
                  <a:lnTo>
                    <a:pt x="206" y="141"/>
                  </a:lnTo>
                  <a:lnTo>
                    <a:pt x="216" y="146"/>
                  </a:lnTo>
                  <a:lnTo>
                    <a:pt x="221" y="146"/>
                  </a:lnTo>
                  <a:lnTo>
                    <a:pt x="226" y="146"/>
                  </a:lnTo>
                  <a:lnTo>
                    <a:pt x="231" y="146"/>
                  </a:lnTo>
                  <a:lnTo>
                    <a:pt x="231" y="146"/>
                  </a:lnTo>
                  <a:lnTo>
                    <a:pt x="236" y="146"/>
                  </a:lnTo>
                  <a:lnTo>
                    <a:pt x="246" y="136"/>
                  </a:lnTo>
                  <a:lnTo>
                    <a:pt x="261" y="130"/>
                  </a:lnTo>
                  <a:lnTo>
                    <a:pt x="266" y="130"/>
                  </a:lnTo>
                  <a:lnTo>
                    <a:pt x="266" y="130"/>
                  </a:lnTo>
                  <a:lnTo>
                    <a:pt x="271" y="130"/>
                  </a:lnTo>
                  <a:lnTo>
                    <a:pt x="277" y="130"/>
                  </a:lnTo>
                  <a:lnTo>
                    <a:pt x="277" y="125"/>
                  </a:lnTo>
                  <a:lnTo>
                    <a:pt x="271" y="125"/>
                  </a:lnTo>
                  <a:lnTo>
                    <a:pt x="282" y="115"/>
                  </a:lnTo>
                  <a:lnTo>
                    <a:pt x="282" y="115"/>
                  </a:lnTo>
                  <a:lnTo>
                    <a:pt x="287" y="115"/>
                  </a:lnTo>
                  <a:lnTo>
                    <a:pt x="282" y="110"/>
                  </a:lnTo>
                  <a:lnTo>
                    <a:pt x="282" y="105"/>
                  </a:lnTo>
                  <a:lnTo>
                    <a:pt x="277" y="105"/>
                  </a:lnTo>
                  <a:lnTo>
                    <a:pt x="277" y="100"/>
                  </a:lnTo>
                  <a:lnTo>
                    <a:pt x="277" y="100"/>
                  </a:lnTo>
                  <a:lnTo>
                    <a:pt x="282" y="95"/>
                  </a:lnTo>
                  <a:lnTo>
                    <a:pt x="282" y="95"/>
                  </a:lnTo>
                  <a:lnTo>
                    <a:pt x="282" y="90"/>
                  </a:lnTo>
                  <a:lnTo>
                    <a:pt x="287" y="85"/>
                  </a:lnTo>
                  <a:lnTo>
                    <a:pt x="282" y="85"/>
                  </a:lnTo>
                  <a:lnTo>
                    <a:pt x="282" y="80"/>
                  </a:lnTo>
                  <a:lnTo>
                    <a:pt x="277" y="80"/>
                  </a:lnTo>
                  <a:lnTo>
                    <a:pt x="266" y="70"/>
                  </a:lnTo>
                  <a:lnTo>
                    <a:pt x="266" y="55"/>
                  </a:lnTo>
                  <a:lnTo>
                    <a:pt x="266" y="55"/>
                  </a:lnTo>
                  <a:lnTo>
                    <a:pt x="266" y="50"/>
                  </a:lnTo>
                  <a:lnTo>
                    <a:pt x="266" y="45"/>
                  </a:lnTo>
                  <a:lnTo>
                    <a:pt x="266" y="40"/>
                  </a:lnTo>
                  <a:lnTo>
                    <a:pt x="266" y="25"/>
                  </a:lnTo>
                  <a:lnTo>
                    <a:pt x="256" y="20"/>
                  </a:lnTo>
                  <a:lnTo>
                    <a:pt x="251" y="25"/>
                  </a:lnTo>
                  <a:lnTo>
                    <a:pt x="236" y="15"/>
                  </a:lnTo>
                  <a:lnTo>
                    <a:pt x="231" y="20"/>
                  </a:lnTo>
                  <a:lnTo>
                    <a:pt x="226" y="20"/>
                  </a:lnTo>
                  <a:lnTo>
                    <a:pt x="226" y="15"/>
                  </a:lnTo>
                  <a:lnTo>
                    <a:pt x="221" y="10"/>
                  </a:lnTo>
                  <a:lnTo>
                    <a:pt x="216" y="5"/>
                  </a:lnTo>
                  <a:lnTo>
                    <a:pt x="201" y="5"/>
                  </a:lnTo>
                  <a:close/>
                </a:path>
              </a:pathLst>
            </a:cu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5" name="Freeform 18"/>
            <p:cNvSpPr>
              <a:spLocks/>
            </p:cNvSpPr>
            <p:nvPr/>
          </p:nvSpPr>
          <p:spPr bwMode="auto">
            <a:xfrm>
              <a:off x="6788143" y="3119565"/>
              <a:ext cx="188334" cy="382822"/>
            </a:xfrm>
            <a:custGeom>
              <a:avLst/>
              <a:gdLst>
                <a:gd name="T0" fmla="*/ 86 w 428"/>
                <a:gd name="T1" fmla="*/ 398 h 806"/>
                <a:gd name="T2" fmla="*/ 65 w 428"/>
                <a:gd name="T3" fmla="*/ 423 h 806"/>
                <a:gd name="T4" fmla="*/ 80 w 428"/>
                <a:gd name="T5" fmla="*/ 458 h 806"/>
                <a:gd name="T6" fmla="*/ 86 w 428"/>
                <a:gd name="T7" fmla="*/ 458 h 806"/>
                <a:gd name="T8" fmla="*/ 101 w 428"/>
                <a:gd name="T9" fmla="*/ 488 h 806"/>
                <a:gd name="T10" fmla="*/ 106 w 428"/>
                <a:gd name="T11" fmla="*/ 524 h 806"/>
                <a:gd name="T12" fmla="*/ 91 w 428"/>
                <a:gd name="T13" fmla="*/ 524 h 806"/>
                <a:gd name="T14" fmla="*/ 80 w 428"/>
                <a:gd name="T15" fmla="*/ 539 h 806"/>
                <a:gd name="T16" fmla="*/ 65 w 428"/>
                <a:gd name="T17" fmla="*/ 609 h 806"/>
                <a:gd name="T18" fmla="*/ 60 w 428"/>
                <a:gd name="T19" fmla="*/ 644 h 806"/>
                <a:gd name="T20" fmla="*/ 60 w 428"/>
                <a:gd name="T21" fmla="*/ 695 h 806"/>
                <a:gd name="T22" fmla="*/ 86 w 428"/>
                <a:gd name="T23" fmla="*/ 735 h 806"/>
                <a:gd name="T24" fmla="*/ 55 w 428"/>
                <a:gd name="T25" fmla="*/ 725 h 806"/>
                <a:gd name="T26" fmla="*/ 75 w 428"/>
                <a:gd name="T27" fmla="*/ 770 h 806"/>
                <a:gd name="T28" fmla="*/ 91 w 428"/>
                <a:gd name="T29" fmla="*/ 735 h 806"/>
                <a:gd name="T30" fmla="*/ 101 w 428"/>
                <a:gd name="T31" fmla="*/ 745 h 806"/>
                <a:gd name="T32" fmla="*/ 116 w 428"/>
                <a:gd name="T33" fmla="*/ 775 h 806"/>
                <a:gd name="T34" fmla="*/ 131 w 428"/>
                <a:gd name="T35" fmla="*/ 806 h 806"/>
                <a:gd name="T36" fmla="*/ 146 w 428"/>
                <a:gd name="T37" fmla="*/ 785 h 806"/>
                <a:gd name="T38" fmla="*/ 176 w 428"/>
                <a:gd name="T39" fmla="*/ 801 h 806"/>
                <a:gd name="T40" fmla="*/ 221 w 428"/>
                <a:gd name="T41" fmla="*/ 760 h 806"/>
                <a:gd name="T42" fmla="*/ 257 w 428"/>
                <a:gd name="T43" fmla="*/ 700 h 806"/>
                <a:gd name="T44" fmla="*/ 297 w 428"/>
                <a:gd name="T45" fmla="*/ 695 h 806"/>
                <a:gd name="T46" fmla="*/ 327 w 428"/>
                <a:gd name="T47" fmla="*/ 720 h 806"/>
                <a:gd name="T48" fmla="*/ 352 w 428"/>
                <a:gd name="T49" fmla="*/ 720 h 806"/>
                <a:gd name="T50" fmla="*/ 377 w 428"/>
                <a:gd name="T51" fmla="*/ 660 h 806"/>
                <a:gd name="T52" fmla="*/ 383 w 428"/>
                <a:gd name="T53" fmla="*/ 579 h 806"/>
                <a:gd name="T54" fmla="*/ 388 w 428"/>
                <a:gd name="T55" fmla="*/ 519 h 806"/>
                <a:gd name="T56" fmla="*/ 393 w 428"/>
                <a:gd name="T57" fmla="*/ 443 h 806"/>
                <a:gd name="T58" fmla="*/ 393 w 428"/>
                <a:gd name="T59" fmla="*/ 393 h 806"/>
                <a:gd name="T60" fmla="*/ 408 w 428"/>
                <a:gd name="T61" fmla="*/ 292 h 806"/>
                <a:gd name="T62" fmla="*/ 408 w 428"/>
                <a:gd name="T63" fmla="*/ 222 h 806"/>
                <a:gd name="T64" fmla="*/ 393 w 428"/>
                <a:gd name="T65" fmla="*/ 166 h 806"/>
                <a:gd name="T66" fmla="*/ 393 w 428"/>
                <a:gd name="T67" fmla="*/ 141 h 806"/>
                <a:gd name="T68" fmla="*/ 377 w 428"/>
                <a:gd name="T69" fmla="*/ 126 h 806"/>
                <a:gd name="T70" fmla="*/ 357 w 428"/>
                <a:gd name="T71" fmla="*/ 116 h 806"/>
                <a:gd name="T72" fmla="*/ 362 w 428"/>
                <a:gd name="T73" fmla="*/ 111 h 806"/>
                <a:gd name="T74" fmla="*/ 372 w 428"/>
                <a:gd name="T75" fmla="*/ 86 h 806"/>
                <a:gd name="T76" fmla="*/ 362 w 428"/>
                <a:gd name="T77" fmla="*/ 86 h 806"/>
                <a:gd name="T78" fmla="*/ 352 w 428"/>
                <a:gd name="T79" fmla="*/ 81 h 806"/>
                <a:gd name="T80" fmla="*/ 352 w 428"/>
                <a:gd name="T81" fmla="*/ 66 h 806"/>
                <a:gd name="T82" fmla="*/ 352 w 428"/>
                <a:gd name="T83" fmla="*/ 40 h 806"/>
                <a:gd name="T84" fmla="*/ 337 w 428"/>
                <a:gd name="T85" fmla="*/ 40 h 806"/>
                <a:gd name="T86" fmla="*/ 327 w 428"/>
                <a:gd name="T87" fmla="*/ 40 h 806"/>
                <a:gd name="T88" fmla="*/ 312 w 428"/>
                <a:gd name="T89" fmla="*/ 25 h 806"/>
                <a:gd name="T90" fmla="*/ 292 w 428"/>
                <a:gd name="T91" fmla="*/ 25 h 806"/>
                <a:gd name="T92" fmla="*/ 277 w 428"/>
                <a:gd name="T93" fmla="*/ 5 h 806"/>
                <a:gd name="T94" fmla="*/ 257 w 428"/>
                <a:gd name="T95" fmla="*/ 5 h 806"/>
                <a:gd name="T96" fmla="*/ 257 w 428"/>
                <a:gd name="T97" fmla="*/ 35 h 806"/>
                <a:gd name="T98" fmla="*/ 211 w 428"/>
                <a:gd name="T99" fmla="*/ 61 h 806"/>
                <a:gd name="T100" fmla="*/ 166 w 428"/>
                <a:gd name="T101" fmla="*/ 111 h 806"/>
                <a:gd name="T102" fmla="*/ 80 w 428"/>
                <a:gd name="T103" fmla="*/ 151 h 806"/>
                <a:gd name="T104" fmla="*/ 15 w 428"/>
                <a:gd name="T105" fmla="*/ 101 h 806"/>
                <a:gd name="T106" fmla="*/ 5 w 428"/>
                <a:gd name="T107" fmla="*/ 161 h 806"/>
                <a:gd name="T108" fmla="*/ 5 w 428"/>
                <a:gd name="T109" fmla="*/ 212 h 806"/>
                <a:gd name="T110" fmla="*/ 20 w 428"/>
                <a:gd name="T111" fmla="*/ 222 h 806"/>
                <a:gd name="T112" fmla="*/ 40 w 428"/>
                <a:gd name="T113" fmla="*/ 227 h 806"/>
                <a:gd name="T114" fmla="*/ 60 w 428"/>
                <a:gd name="T115" fmla="*/ 307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28" h="806">
                  <a:moveTo>
                    <a:pt x="86" y="337"/>
                  </a:moveTo>
                  <a:lnTo>
                    <a:pt x="80" y="348"/>
                  </a:lnTo>
                  <a:lnTo>
                    <a:pt x="80" y="358"/>
                  </a:lnTo>
                  <a:lnTo>
                    <a:pt x="80" y="368"/>
                  </a:lnTo>
                  <a:lnTo>
                    <a:pt x="80" y="368"/>
                  </a:lnTo>
                  <a:lnTo>
                    <a:pt x="86" y="383"/>
                  </a:lnTo>
                  <a:lnTo>
                    <a:pt x="86" y="393"/>
                  </a:lnTo>
                  <a:lnTo>
                    <a:pt x="86" y="398"/>
                  </a:lnTo>
                  <a:lnTo>
                    <a:pt x="80" y="403"/>
                  </a:lnTo>
                  <a:lnTo>
                    <a:pt x="75" y="408"/>
                  </a:lnTo>
                  <a:lnTo>
                    <a:pt x="65" y="408"/>
                  </a:lnTo>
                  <a:lnTo>
                    <a:pt x="65" y="408"/>
                  </a:lnTo>
                  <a:lnTo>
                    <a:pt x="60" y="413"/>
                  </a:lnTo>
                  <a:lnTo>
                    <a:pt x="65" y="413"/>
                  </a:lnTo>
                  <a:lnTo>
                    <a:pt x="65" y="423"/>
                  </a:lnTo>
                  <a:lnTo>
                    <a:pt x="65" y="423"/>
                  </a:lnTo>
                  <a:lnTo>
                    <a:pt x="65" y="433"/>
                  </a:lnTo>
                  <a:lnTo>
                    <a:pt x="65" y="453"/>
                  </a:lnTo>
                  <a:lnTo>
                    <a:pt x="65" y="458"/>
                  </a:lnTo>
                  <a:lnTo>
                    <a:pt x="75" y="463"/>
                  </a:lnTo>
                  <a:lnTo>
                    <a:pt x="75" y="468"/>
                  </a:lnTo>
                  <a:lnTo>
                    <a:pt x="75" y="473"/>
                  </a:lnTo>
                  <a:lnTo>
                    <a:pt x="75" y="463"/>
                  </a:lnTo>
                  <a:lnTo>
                    <a:pt x="80" y="458"/>
                  </a:lnTo>
                  <a:lnTo>
                    <a:pt x="75" y="463"/>
                  </a:lnTo>
                  <a:lnTo>
                    <a:pt x="75" y="458"/>
                  </a:lnTo>
                  <a:lnTo>
                    <a:pt x="75" y="458"/>
                  </a:lnTo>
                  <a:lnTo>
                    <a:pt x="75" y="458"/>
                  </a:lnTo>
                  <a:lnTo>
                    <a:pt x="86" y="453"/>
                  </a:lnTo>
                  <a:lnTo>
                    <a:pt x="91" y="453"/>
                  </a:lnTo>
                  <a:lnTo>
                    <a:pt x="91" y="453"/>
                  </a:lnTo>
                  <a:lnTo>
                    <a:pt x="86" y="458"/>
                  </a:lnTo>
                  <a:lnTo>
                    <a:pt x="96" y="458"/>
                  </a:lnTo>
                  <a:lnTo>
                    <a:pt x="101" y="463"/>
                  </a:lnTo>
                  <a:lnTo>
                    <a:pt x="101" y="468"/>
                  </a:lnTo>
                  <a:lnTo>
                    <a:pt x="106" y="483"/>
                  </a:lnTo>
                  <a:lnTo>
                    <a:pt x="111" y="483"/>
                  </a:lnTo>
                  <a:lnTo>
                    <a:pt x="106" y="488"/>
                  </a:lnTo>
                  <a:lnTo>
                    <a:pt x="106" y="483"/>
                  </a:lnTo>
                  <a:lnTo>
                    <a:pt x="101" y="488"/>
                  </a:lnTo>
                  <a:lnTo>
                    <a:pt x="96" y="509"/>
                  </a:lnTo>
                  <a:lnTo>
                    <a:pt x="101" y="499"/>
                  </a:lnTo>
                  <a:lnTo>
                    <a:pt x="91" y="519"/>
                  </a:lnTo>
                  <a:lnTo>
                    <a:pt x="91" y="519"/>
                  </a:lnTo>
                  <a:lnTo>
                    <a:pt x="96" y="519"/>
                  </a:lnTo>
                  <a:lnTo>
                    <a:pt x="96" y="524"/>
                  </a:lnTo>
                  <a:lnTo>
                    <a:pt x="101" y="524"/>
                  </a:lnTo>
                  <a:lnTo>
                    <a:pt x="106" y="524"/>
                  </a:lnTo>
                  <a:lnTo>
                    <a:pt x="106" y="529"/>
                  </a:lnTo>
                  <a:lnTo>
                    <a:pt x="106" y="529"/>
                  </a:lnTo>
                  <a:lnTo>
                    <a:pt x="106" y="529"/>
                  </a:lnTo>
                  <a:lnTo>
                    <a:pt x="106" y="529"/>
                  </a:lnTo>
                  <a:lnTo>
                    <a:pt x="101" y="529"/>
                  </a:lnTo>
                  <a:lnTo>
                    <a:pt x="96" y="529"/>
                  </a:lnTo>
                  <a:lnTo>
                    <a:pt x="96" y="529"/>
                  </a:lnTo>
                  <a:lnTo>
                    <a:pt x="91" y="524"/>
                  </a:lnTo>
                  <a:lnTo>
                    <a:pt x="86" y="519"/>
                  </a:lnTo>
                  <a:lnTo>
                    <a:pt x="91" y="519"/>
                  </a:lnTo>
                  <a:lnTo>
                    <a:pt x="80" y="504"/>
                  </a:lnTo>
                  <a:lnTo>
                    <a:pt x="75" y="504"/>
                  </a:lnTo>
                  <a:lnTo>
                    <a:pt x="75" y="524"/>
                  </a:lnTo>
                  <a:lnTo>
                    <a:pt x="75" y="529"/>
                  </a:lnTo>
                  <a:lnTo>
                    <a:pt x="75" y="534"/>
                  </a:lnTo>
                  <a:lnTo>
                    <a:pt x="80" y="539"/>
                  </a:lnTo>
                  <a:lnTo>
                    <a:pt x="75" y="549"/>
                  </a:lnTo>
                  <a:lnTo>
                    <a:pt x="80" y="554"/>
                  </a:lnTo>
                  <a:lnTo>
                    <a:pt x="80" y="559"/>
                  </a:lnTo>
                  <a:lnTo>
                    <a:pt x="80" y="574"/>
                  </a:lnTo>
                  <a:lnTo>
                    <a:pt x="65" y="599"/>
                  </a:lnTo>
                  <a:lnTo>
                    <a:pt x="60" y="609"/>
                  </a:lnTo>
                  <a:lnTo>
                    <a:pt x="60" y="609"/>
                  </a:lnTo>
                  <a:lnTo>
                    <a:pt x="65" y="609"/>
                  </a:lnTo>
                  <a:lnTo>
                    <a:pt x="65" y="614"/>
                  </a:lnTo>
                  <a:lnTo>
                    <a:pt x="65" y="624"/>
                  </a:lnTo>
                  <a:lnTo>
                    <a:pt x="60" y="634"/>
                  </a:lnTo>
                  <a:lnTo>
                    <a:pt x="60" y="634"/>
                  </a:lnTo>
                  <a:lnTo>
                    <a:pt x="60" y="634"/>
                  </a:lnTo>
                  <a:lnTo>
                    <a:pt x="60" y="639"/>
                  </a:lnTo>
                  <a:lnTo>
                    <a:pt x="60" y="644"/>
                  </a:lnTo>
                  <a:lnTo>
                    <a:pt x="60" y="644"/>
                  </a:lnTo>
                  <a:lnTo>
                    <a:pt x="65" y="650"/>
                  </a:lnTo>
                  <a:lnTo>
                    <a:pt x="70" y="650"/>
                  </a:lnTo>
                  <a:lnTo>
                    <a:pt x="70" y="660"/>
                  </a:lnTo>
                  <a:lnTo>
                    <a:pt x="75" y="665"/>
                  </a:lnTo>
                  <a:lnTo>
                    <a:pt x="65" y="680"/>
                  </a:lnTo>
                  <a:lnTo>
                    <a:pt x="55" y="685"/>
                  </a:lnTo>
                  <a:lnTo>
                    <a:pt x="55" y="690"/>
                  </a:lnTo>
                  <a:lnTo>
                    <a:pt x="60" y="695"/>
                  </a:lnTo>
                  <a:lnTo>
                    <a:pt x="60" y="695"/>
                  </a:lnTo>
                  <a:lnTo>
                    <a:pt x="65" y="710"/>
                  </a:lnTo>
                  <a:lnTo>
                    <a:pt x="65" y="700"/>
                  </a:lnTo>
                  <a:lnTo>
                    <a:pt x="75" y="710"/>
                  </a:lnTo>
                  <a:lnTo>
                    <a:pt x="75" y="720"/>
                  </a:lnTo>
                  <a:lnTo>
                    <a:pt x="75" y="725"/>
                  </a:lnTo>
                  <a:lnTo>
                    <a:pt x="80" y="720"/>
                  </a:lnTo>
                  <a:lnTo>
                    <a:pt x="86" y="735"/>
                  </a:lnTo>
                  <a:lnTo>
                    <a:pt x="80" y="740"/>
                  </a:lnTo>
                  <a:lnTo>
                    <a:pt x="80" y="740"/>
                  </a:lnTo>
                  <a:lnTo>
                    <a:pt x="75" y="730"/>
                  </a:lnTo>
                  <a:lnTo>
                    <a:pt x="70" y="725"/>
                  </a:lnTo>
                  <a:lnTo>
                    <a:pt x="70" y="725"/>
                  </a:lnTo>
                  <a:lnTo>
                    <a:pt x="70" y="725"/>
                  </a:lnTo>
                  <a:lnTo>
                    <a:pt x="60" y="730"/>
                  </a:lnTo>
                  <a:lnTo>
                    <a:pt x="55" y="725"/>
                  </a:lnTo>
                  <a:lnTo>
                    <a:pt x="55" y="730"/>
                  </a:lnTo>
                  <a:lnTo>
                    <a:pt x="55" y="730"/>
                  </a:lnTo>
                  <a:lnTo>
                    <a:pt x="50" y="735"/>
                  </a:lnTo>
                  <a:lnTo>
                    <a:pt x="55" y="755"/>
                  </a:lnTo>
                  <a:lnTo>
                    <a:pt x="60" y="760"/>
                  </a:lnTo>
                  <a:lnTo>
                    <a:pt x="65" y="775"/>
                  </a:lnTo>
                  <a:lnTo>
                    <a:pt x="70" y="775"/>
                  </a:lnTo>
                  <a:lnTo>
                    <a:pt x="75" y="770"/>
                  </a:lnTo>
                  <a:lnTo>
                    <a:pt x="75" y="765"/>
                  </a:lnTo>
                  <a:lnTo>
                    <a:pt x="80" y="745"/>
                  </a:lnTo>
                  <a:lnTo>
                    <a:pt x="80" y="745"/>
                  </a:lnTo>
                  <a:lnTo>
                    <a:pt x="86" y="740"/>
                  </a:lnTo>
                  <a:lnTo>
                    <a:pt x="86" y="740"/>
                  </a:lnTo>
                  <a:lnTo>
                    <a:pt x="86" y="740"/>
                  </a:lnTo>
                  <a:lnTo>
                    <a:pt x="86" y="735"/>
                  </a:lnTo>
                  <a:lnTo>
                    <a:pt x="91" y="735"/>
                  </a:lnTo>
                  <a:lnTo>
                    <a:pt x="91" y="735"/>
                  </a:lnTo>
                  <a:lnTo>
                    <a:pt x="96" y="735"/>
                  </a:lnTo>
                  <a:lnTo>
                    <a:pt x="96" y="735"/>
                  </a:lnTo>
                  <a:lnTo>
                    <a:pt x="91" y="740"/>
                  </a:lnTo>
                  <a:lnTo>
                    <a:pt x="96" y="740"/>
                  </a:lnTo>
                  <a:lnTo>
                    <a:pt x="96" y="740"/>
                  </a:lnTo>
                  <a:lnTo>
                    <a:pt x="96" y="740"/>
                  </a:lnTo>
                  <a:lnTo>
                    <a:pt x="101" y="745"/>
                  </a:lnTo>
                  <a:lnTo>
                    <a:pt x="101" y="745"/>
                  </a:lnTo>
                  <a:lnTo>
                    <a:pt x="106" y="745"/>
                  </a:lnTo>
                  <a:lnTo>
                    <a:pt x="111" y="755"/>
                  </a:lnTo>
                  <a:lnTo>
                    <a:pt x="106" y="760"/>
                  </a:lnTo>
                  <a:lnTo>
                    <a:pt x="111" y="770"/>
                  </a:lnTo>
                  <a:lnTo>
                    <a:pt x="111" y="775"/>
                  </a:lnTo>
                  <a:lnTo>
                    <a:pt x="116" y="775"/>
                  </a:lnTo>
                  <a:lnTo>
                    <a:pt x="116" y="775"/>
                  </a:lnTo>
                  <a:lnTo>
                    <a:pt x="121" y="775"/>
                  </a:lnTo>
                  <a:lnTo>
                    <a:pt x="121" y="785"/>
                  </a:lnTo>
                  <a:lnTo>
                    <a:pt x="121" y="790"/>
                  </a:lnTo>
                  <a:lnTo>
                    <a:pt x="116" y="795"/>
                  </a:lnTo>
                  <a:lnTo>
                    <a:pt x="126" y="795"/>
                  </a:lnTo>
                  <a:lnTo>
                    <a:pt x="126" y="806"/>
                  </a:lnTo>
                  <a:lnTo>
                    <a:pt x="126" y="806"/>
                  </a:lnTo>
                  <a:lnTo>
                    <a:pt x="131" y="806"/>
                  </a:lnTo>
                  <a:lnTo>
                    <a:pt x="131" y="801"/>
                  </a:lnTo>
                  <a:lnTo>
                    <a:pt x="126" y="795"/>
                  </a:lnTo>
                  <a:lnTo>
                    <a:pt x="131" y="795"/>
                  </a:lnTo>
                  <a:lnTo>
                    <a:pt x="131" y="790"/>
                  </a:lnTo>
                  <a:lnTo>
                    <a:pt x="131" y="790"/>
                  </a:lnTo>
                  <a:lnTo>
                    <a:pt x="141" y="790"/>
                  </a:lnTo>
                  <a:lnTo>
                    <a:pt x="146" y="785"/>
                  </a:lnTo>
                  <a:lnTo>
                    <a:pt x="146" y="785"/>
                  </a:lnTo>
                  <a:lnTo>
                    <a:pt x="146" y="785"/>
                  </a:lnTo>
                  <a:lnTo>
                    <a:pt x="161" y="790"/>
                  </a:lnTo>
                  <a:lnTo>
                    <a:pt x="161" y="795"/>
                  </a:lnTo>
                  <a:lnTo>
                    <a:pt x="166" y="801"/>
                  </a:lnTo>
                  <a:lnTo>
                    <a:pt x="166" y="795"/>
                  </a:lnTo>
                  <a:lnTo>
                    <a:pt x="166" y="795"/>
                  </a:lnTo>
                  <a:lnTo>
                    <a:pt x="171" y="801"/>
                  </a:lnTo>
                  <a:lnTo>
                    <a:pt x="176" y="801"/>
                  </a:lnTo>
                  <a:lnTo>
                    <a:pt x="181" y="801"/>
                  </a:lnTo>
                  <a:lnTo>
                    <a:pt x="191" y="790"/>
                  </a:lnTo>
                  <a:lnTo>
                    <a:pt x="196" y="790"/>
                  </a:lnTo>
                  <a:lnTo>
                    <a:pt x="216" y="770"/>
                  </a:lnTo>
                  <a:lnTo>
                    <a:pt x="216" y="765"/>
                  </a:lnTo>
                  <a:lnTo>
                    <a:pt x="216" y="765"/>
                  </a:lnTo>
                  <a:lnTo>
                    <a:pt x="221" y="765"/>
                  </a:lnTo>
                  <a:lnTo>
                    <a:pt x="221" y="760"/>
                  </a:lnTo>
                  <a:lnTo>
                    <a:pt x="221" y="755"/>
                  </a:lnTo>
                  <a:lnTo>
                    <a:pt x="226" y="740"/>
                  </a:lnTo>
                  <a:lnTo>
                    <a:pt x="221" y="730"/>
                  </a:lnTo>
                  <a:lnTo>
                    <a:pt x="216" y="720"/>
                  </a:lnTo>
                  <a:lnTo>
                    <a:pt x="221" y="710"/>
                  </a:lnTo>
                  <a:lnTo>
                    <a:pt x="231" y="695"/>
                  </a:lnTo>
                  <a:lnTo>
                    <a:pt x="242" y="690"/>
                  </a:lnTo>
                  <a:lnTo>
                    <a:pt x="257" y="700"/>
                  </a:lnTo>
                  <a:lnTo>
                    <a:pt x="257" y="700"/>
                  </a:lnTo>
                  <a:lnTo>
                    <a:pt x="257" y="700"/>
                  </a:lnTo>
                  <a:lnTo>
                    <a:pt x="257" y="695"/>
                  </a:lnTo>
                  <a:lnTo>
                    <a:pt x="262" y="690"/>
                  </a:lnTo>
                  <a:lnTo>
                    <a:pt x="277" y="685"/>
                  </a:lnTo>
                  <a:lnTo>
                    <a:pt x="282" y="690"/>
                  </a:lnTo>
                  <a:lnTo>
                    <a:pt x="292" y="690"/>
                  </a:lnTo>
                  <a:lnTo>
                    <a:pt x="297" y="695"/>
                  </a:lnTo>
                  <a:lnTo>
                    <a:pt x="302" y="700"/>
                  </a:lnTo>
                  <a:lnTo>
                    <a:pt x="312" y="705"/>
                  </a:lnTo>
                  <a:lnTo>
                    <a:pt x="312" y="710"/>
                  </a:lnTo>
                  <a:lnTo>
                    <a:pt x="317" y="710"/>
                  </a:lnTo>
                  <a:lnTo>
                    <a:pt x="317" y="715"/>
                  </a:lnTo>
                  <a:lnTo>
                    <a:pt x="317" y="715"/>
                  </a:lnTo>
                  <a:lnTo>
                    <a:pt x="322" y="715"/>
                  </a:lnTo>
                  <a:lnTo>
                    <a:pt x="327" y="720"/>
                  </a:lnTo>
                  <a:lnTo>
                    <a:pt x="327" y="720"/>
                  </a:lnTo>
                  <a:lnTo>
                    <a:pt x="337" y="720"/>
                  </a:lnTo>
                  <a:lnTo>
                    <a:pt x="342" y="720"/>
                  </a:lnTo>
                  <a:lnTo>
                    <a:pt x="347" y="720"/>
                  </a:lnTo>
                  <a:lnTo>
                    <a:pt x="342" y="725"/>
                  </a:lnTo>
                  <a:lnTo>
                    <a:pt x="347" y="730"/>
                  </a:lnTo>
                  <a:lnTo>
                    <a:pt x="347" y="720"/>
                  </a:lnTo>
                  <a:lnTo>
                    <a:pt x="352" y="720"/>
                  </a:lnTo>
                  <a:lnTo>
                    <a:pt x="357" y="715"/>
                  </a:lnTo>
                  <a:lnTo>
                    <a:pt x="357" y="710"/>
                  </a:lnTo>
                  <a:lnTo>
                    <a:pt x="362" y="710"/>
                  </a:lnTo>
                  <a:lnTo>
                    <a:pt x="362" y="700"/>
                  </a:lnTo>
                  <a:lnTo>
                    <a:pt x="357" y="700"/>
                  </a:lnTo>
                  <a:lnTo>
                    <a:pt x="362" y="680"/>
                  </a:lnTo>
                  <a:lnTo>
                    <a:pt x="367" y="665"/>
                  </a:lnTo>
                  <a:lnTo>
                    <a:pt x="377" y="660"/>
                  </a:lnTo>
                  <a:lnTo>
                    <a:pt x="367" y="655"/>
                  </a:lnTo>
                  <a:lnTo>
                    <a:pt x="372" y="629"/>
                  </a:lnTo>
                  <a:lnTo>
                    <a:pt x="372" y="624"/>
                  </a:lnTo>
                  <a:lnTo>
                    <a:pt x="377" y="604"/>
                  </a:lnTo>
                  <a:lnTo>
                    <a:pt x="377" y="594"/>
                  </a:lnTo>
                  <a:lnTo>
                    <a:pt x="377" y="584"/>
                  </a:lnTo>
                  <a:lnTo>
                    <a:pt x="377" y="579"/>
                  </a:lnTo>
                  <a:lnTo>
                    <a:pt x="383" y="579"/>
                  </a:lnTo>
                  <a:lnTo>
                    <a:pt x="383" y="554"/>
                  </a:lnTo>
                  <a:lnTo>
                    <a:pt x="383" y="549"/>
                  </a:lnTo>
                  <a:lnTo>
                    <a:pt x="377" y="544"/>
                  </a:lnTo>
                  <a:lnTo>
                    <a:pt x="383" y="539"/>
                  </a:lnTo>
                  <a:lnTo>
                    <a:pt x="383" y="529"/>
                  </a:lnTo>
                  <a:lnTo>
                    <a:pt x="388" y="524"/>
                  </a:lnTo>
                  <a:lnTo>
                    <a:pt x="388" y="519"/>
                  </a:lnTo>
                  <a:lnTo>
                    <a:pt x="388" y="519"/>
                  </a:lnTo>
                  <a:lnTo>
                    <a:pt x="388" y="493"/>
                  </a:lnTo>
                  <a:lnTo>
                    <a:pt x="388" y="488"/>
                  </a:lnTo>
                  <a:lnTo>
                    <a:pt x="393" y="473"/>
                  </a:lnTo>
                  <a:lnTo>
                    <a:pt x="388" y="468"/>
                  </a:lnTo>
                  <a:lnTo>
                    <a:pt x="393" y="453"/>
                  </a:lnTo>
                  <a:lnTo>
                    <a:pt x="393" y="453"/>
                  </a:lnTo>
                  <a:lnTo>
                    <a:pt x="398" y="448"/>
                  </a:lnTo>
                  <a:lnTo>
                    <a:pt x="393" y="443"/>
                  </a:lnTo>
                  <a:lnTo>
                    <a:pt x="393" y="448"/>
                  </a:lnTo>
                  <a:lnTo>
                    <a:pt x="388" y="443"/>
                  </a:lnTo>
                  <a:lnTo>
                    <a:pt x="393" y="428"/>
                  </a:lnTo>
                  <a:lnTo>
                    <a:pt x="393" y="428"/>
                  </a:lnTo>
                  <a:lnTo>
                    <a:pt x="393" y="413"/>
                  </a:lnTo>
                  <a:lnTo>
                    <a:pt x="398" y="408"/>
                  </a:lnTo>
                  <a:lnTo>
                    <a:pt x="403" y="398"/>
                  </a:lnTo>
                  <a:lnTo>
                    <a:pt x="393" y="393"/>
                  </a:lnTo>
                  <a:lnTo>
                    <a:pt x="388" y="383"/>
                  </a:lnTo>
                  <a:lnTo>
                    <a:pt x="383" y="373"/>
                  </a:lnTo>
                  <a:lnTo>
                    <a:pt x="377" y="363"/>
                  </a:lnTo>
                  <a:lnTo>
                    <a:pt x="372" y="348"/>
                  </a:lnTo>
                  <a:lnTo>
                    <a:pt x="377" y="332"/>
                  </a:lnTo>
                  <a:lnTo>
                    <a:pt x="388" y="312"/>
                  </a:lnTo>
                  <a:lnTo>
                    <a:pt x="403" y="297"/>
                  </a:lnTo>
                  <a:lnTo>
                    <a:pt x="408" y="292"/>
                  </a:lnTo>
                  <a:lnTo>
                    <a:pt x="413" y="277"/>
                  </a:lnTo>
                  <a:lnTo>
                    <a:pt x="418" y="277"/>
                  </a:lnTo>
                  <a:lnTo>
                    <a:pt x="423" y="267"/>
                  </a:lnTo>
                  <a:lnTo>
                    <a:pt x="428" y="247"/>
                  </a:lnTo>
                  <a:lnTo>
                    <a:pt x="418" y="242"/>
                  </a:lnTo>
                  <a:lnTo>
                    <a:pt x="418" y="232"/>
                  </a:lnTo>
                  <a:lnTo>
                    <a:pt x="408" y="227"/>
                  </a:lnTo>
                  <a:lnTo>
                    <a:pt x="408" y="222"/>
                  </a:lnTo>
                  <a:lnTo>
                    <a:pt x="403" y="207"/>
                  </a:lnTo>
                  <a:lnTo>
                    <a:pt x="408" y="202"/>
                  </a:lnTo>
                  <a:lnTo>
                    <a:pt x="408" y="202"/>
                  </a:lnTo>
                  <a:lnTo>
                    <a:pt x="403" y="197"/>
                  </a:lnTo>
                  <a:lnTo>
                    <a:pt x="398" y="191"/>
                  </a:lnTo>
                  <a:lnTo>
                    <a:pt x="398" y="181"/>
                  </a:lnTo>
                  <a:lnTo>
                    <a:pt x="398" y="171"/>
                  </a:lnTo>
                  <a:lnTo>
                    <a:pt x="393" y="166"/>
                  </a:lnTo>
                  <a:lnTo>
                    <a:pt x="388" y="161"/>
                  </a:lnTo>
                  <a:lnTo>
                    <a:pt x="388" y="151"/>
                  </a:lnTo>
                  <a:lnTo>
                    <a:pt x="393" y="151"/>
                  </a:lnTo>
                  <a:lnTo>
                    <a:pt x="388" y="146"/>
                  </a:lnTo>
                  <a:lnTo>
                    <a:pt x="393" y="141"/>
                  </a:lnTo>
                  <a:lnTo>
                    <a:pt x="398" y="146"/>
                  </a:lnTo>
                  <a:lnTo>
                    <a:pt x="398" y="141"/>
                  </a:lnTo>
                  <a:lnTo>
                    <a:pt x="393" y="141"/>
                  </a:lnTo>
                  <a:lnTo>
                    <a:pt x="388" y="136"/>
                  </a:lnTo>
                  <a:lnTo>
                    <a:pt x="388" y="136"/>
                  </a:lnTo>
                  <a:lnTo>
                    <a:pt x="383" y="136"/>
                  </a:lnTo>
                  <a:lnTo>
                    <a:pt x="383" y="136"/>
                  </a:lnTo>
                  <a:lnTo>
                    <a:pt x="383" y="131"/>
                  </a:lnTo>
                  <a:lnTo>
                    <a:pt x="377" y="131"/>
                  </a:lnTo>
                  <a:lnTo>
                    <a:pt x="377" y="131"/>
                  </a:lnTo>
                  <a:lnTo>
                    <a:pt x="377" y="126"/>
                  </a:lnTo>
                  <a:lnTo>
                    <a:pt x="372" y="126"/>
                  </a:lnTo>
                  <a:lnTo>
                    <a:pt x="377" y="116"/>
                  </a:lnTo>
                  <a:lnTo>
                    <a:pt x="372" y="116"/>
                  </a:lnTo>
                  <a:lnTo>
                    <a:pt x="362" y="121"/>
                  </a:lnTo>
                  <a:lnTo>
                    <a:pt x="362" y="116"/>
                  </a:lnTo>
                  <a:lnTo>
                    <a:pt x="362" y="116"/>
                  </a:lnTo>
                  <a:lnTo>
                    <a:pt x="357" y="116"/>
                  </a:lnTo>
                  <a:lnTo>
                    <a:pt x="357" y="116"/>
                  </a:lnTo>
                  <a:lnTo>
                    <a:pt x="357" y="116"/>
                  </a:lnTo>
                  <a:lnTo>
                    <a:pt x="342" y="116"/>
                  </a:lnTo>
                  <a:lnTo>
                    <a:pt x="342" y="116"/>
                  </a:lnTo>
                  <a:lnTo>
                    <a:pt x="347" y="116"/>
                  </a:lnTo>
                  <a:lnTo>
                    <a:pt x="342" y="111"/>
                  </a:lnTo>
                  <a:lnTo>
                    <a:pt x="352" y="111"/>
                  </a:lnTo>
                  <a:lnTo>
                    <a:pt x="352" y="111"/>
                  </a:lnTo>
                  <a:lnTo>
                    <a:pt x="362" y="111"/>
                  </a:lnTo>
                  <a:lnTo>
                    <a:pt x="362" y="106"/>
                  </a:lnTo>
                  <a:lnTo>
                    <a:pt x="362" y="106"/>
                  </a:lnTo>
                  <a:lnTo>
                    <a:pt x="362" y="101"/>
                  </a:lnTo>
                  <a:lnTo>
                    <a:pt x="367" y="101"/>
                  </a:lnTo>
                  <a:lnTo>
                    <a:pt x="362" y="96"/>
                  </a:lnTo>
                  <a:lnTo>
                    <a:pt x="367" y="91"/>
                  </a:lnTo>
                  <a:lnTo>
                    <a:pt x="367" y="91"/>
                  </a:lnTo>
                  <a:lnTo>
                    <a:pt x="372" y="86"/>
                  </a:lnTo>
                  <a:lnTo>
                    <a:pt x="372" y="91"/>
                  </a:lnTo>
                  <a:lnTo>
                    <a:pt x="377" y="91"/>
                  </a:lnTo>
                  <a:lnTo>
                    <a:pt x="383" y="91"/>
                  </a:lnTo>
                  <a:lnTo>
                    <a:pt x="383" y="91"/>
                  </a:lnTo>
                  <a:lnTo>
                    <a:pt x="377" y="86"/>
                  </a:lnTo>
                  <a:lnTo>
                    <a:pt x="372" y="86"/>
                  </a:lnTo>
                  <a:lnTo>
                    <a:pt x="367" y="81"/>
                  </a:lnTo>
                  <a:lnTo>
                    <a:pt x="362" y="86"/>
                  </a:lnTo>
                  <a:lnTo>
                    <a:pt x="362" y="86"/>
                  </a:lnTo>
                  <a:lnTo>
                    <a:pt x="362" y="86"/>
                  </a:lnTo>
                  <a:lnTo>
                    <a:pt x="357" y="86"/>
                  </a:lnTo>
                  <a:lnTo>
                    <a:pt x="357" y="86"/>
                  </a:lnTo>
                  <a:lnTo>
                    <a:pt x="357" y="81"/>
                  </a:lnTo>
                  <a:lnTo>
                    <a:pt x="357" y="81"/>
                  </a:lnTo>
                  <a:lnTo>
                    <a:pt x="357" y="76"/>
                  </a:lnTo>
                  <a:lnTo>
                    <a:pt x="352" y="81"/>
                  </a:lnTo>
                  <a:lnTo>
                    <a:pt x="347" y="81"/>
                  </a:lnTo>
                  <a:lnTo>
                    <a:pt x="347" y="81"/>
                  </a:lnTo>
                  <a:lnTo>
                    <a:pt x="347" y="86"/>
                  </a:lnTo>
                  <a:lnTo>
                    <a:pt x="342" y="86"/>
                  </a:lnTo>
                  <a:lnTo>
                    <a:pt x="347" y="81"/>
                  </a:lnTo>
                  <a:lnTo>
                    <a:pt x="347" y="71"/>
                  </a:lnTo>
                  <a:lnTo>
                    <a:pt x="352" y="71"/>
                  </a:lnTo>
                  <a:lnTo>
                    <a:pt x="352" y="66"/>
                  </a:lnTo>
                  <a:lnTo>
                    <a:pt x="352" y="66"/>
                  </a:lnTo>
                  <a:lnTo>
                    <a:pt x="352" y="61"/>
                  </a:lnTo>
                  <a:lnTo>
                    <a:pt x="357" y="61"/>
                  </a:lnTo>
                  <a:lnTo>
                    <a:pt x="357" y="56"/>
                  </a:lnTo>
                  <a:lnTo>
                    <a:pt x="362" y="56"/>
                  </a:lnTo>
                  <a:lnTo>
                    <a:pt x="357" y="51"/>
                  </a:lnTo>
                  <a:lnTo>
                    <a:pt x="352" y="51"/>
                  </a:lnTo>
                  <a:lnTo>
                    <a:pt x="352" y="40"/>
                  </a:lnTo>
                  <a:lnTo>
                    <a:pt x="352" y="40"/>
                  </a:lnTo>
                  <a:lnTo>
                    <a:pt x="352" y="40"/>
                  </a:lnTo>
                  <a:lnTo>
                    <a:pt x="352" y="35"/>
                  </a:lnTo>
                  <a:lnTo>
                    <a:pt x="347" y="35"/>
                  </a:lnTo>
                  <a:lnTo>
                    <a:pt x="347" y="40"/>
                  </a:lnTo>
                  <a:lnTo>
                    <a:pt x="347" y="40"/>
                  </a:lnTo>
                  <a:lnTo>
                    <a:pt x="342" y="40"/>
                  </a:lnTo>
                  <a:lnTo>
                    <a:pt x="337" y="40"/>
                  </a:lnTo>
                  <a:lnTo>
                    <a:pt x="332" y="40"/>
                  </a:lnTo>
                  <a:lnTo>
                    <a:pt x="337" y="46"/>
                  </a:lnTo>
                  <a:lnTo>
                    <a:pt x="332" y="46"/>
                  </a:lnTo>
                  <a:lnTo>
                    <a:pt x="332" y="56"/>
                  </a:lnTo>
                  <a:lnTo>
                    <a:pt x="327" y="56"/>
                  </a:lnTo>
                  <a:lnTo>
                    <a:pt x="327" y="46"/>
                  </a:lnTo>
                  <a:lnTo>
                    <a:pt x="327" y="46"/>
                  </a:lnTo>
                  <a:lnTo>
                    <a:pt x="327" y="40"/>
                  </a:lnTo>
                  <a:lnTo>
                    <a:pt x="322" y="35"/>
                  </a:lnTo>
                  <a:lnTo>
                    <a:pt x="317" y="35"/>
                  </a:lnTo>
                  <a:lnTo>
                    <a:pt x="322" y="35"/>
                  </a:lnTo>
                  <a:lnTo>
                    <a:pt x="322" y="30"/>
                  </a:lnTo>
                  <a:lnTo>
                    <a:pt x="317" y="30"/>
                  </a:lnTo>
                  <a:lnTo>
                    <a:pt x="317" y="25"/>
                  </a:lnTo>
                  <a:lnTo>
                    <a:pt x="312" y="25"/>
                  </a:lnTo>
                  <a:lnTo>
                    <a:pt x="312" y="25"/>
                  </a:lnTo>
                  <a:lnTo>
                    <a:pt x="307" y="20"/>
                  </a:lnTo>
                  <a:lnTo>
                    <a:pt x="307" y="20"/>
                  </a:lnTo>
                  <a:lnTo>
                    <a:pt x="302" y="20"/>
                  </a:lnTo>
                  <a:lnTo>
                    <a:pt x="302" y="25"/>
                  </a:lnTo>
                  <a:lnTo>
                    <a:pt x="302" y="25"/>
                  </a:lnTo>
                  <a:lnTo>
                    <a:pt x="297" y="20"/>
                  </a:lnTo>
                  <a:lnTo>
                    <a:pt x="292" y="25"/>
                  </a:lnTo>
                  <a:lnTo>
                    <a:pt x="292" y="25"/>
                  </a:lnTo>
                  <a:lnTo>
                    <a:pt x="292" y="20"/>
                  </a:lnTo>
                  <a:lnTo>
                    <a:pt x="287" y="15"/>
                  </a:lnTo>
                  <a:lnTo>
                    <a:pt x="287" y="20"/>
                  </a:lnTo>
                  <a:lnTo>
                    <a:pt x="287" y="25"/>
                  </a:lnTo>
                  <a:lnTo>
                    <a:pt x="282" y="20"/>
                  </a:lnTo>
                  <a:lnTo>
                    <a:pt x="287" y="15"/>
                  </a:lnTo>
                  <a:lnTo>
                    <a:pt x="287" y="10"/>
                  </a:lnTo>
                  <a:lnTo>
                    <a:pt x="277" y="5"/>
                  </a:lnTo>
                  <a:lnTo>
                    <a:pt x="277" y="0"/>
                  </a:lnTo>
                  <a:lnTo>
                    <a:pt x="272" y="5"/>
                  </a:lnTo>
                  <a:lnTo>
                    <a:pt x="267" y="5"/>
                  </a:lnTo>
                  <a:lnTo>
                    <a:pt x="267" y="10"/>
                  </a:lnTo>
                  <a:lnTo>
                    <a:pt x="267" y="5"/>
                  </a:lnTo>
                  <a:lnTo>
                    <a:pt x="262" y="5"/>
                  </a:lnTo>
                  <a:lnTo>
                    <a:pt x="257" y="5"/>
                  </a:lnTo>
                  <a:lnTo>
                    <a:pt x="257" y="5"/>
                  </a:lnTo>
                  <a:lnTo>
                    <a:pt x="252" y="5"/>
                  </a:lnTo>
                  <a:lnTo>
                    <a:pt x="252" y="10"/>
                  </a:lnTo>
                  <a:lnTo>
                    <a:pt x="252" y="10"/>
                  </a:lnTo>
                  <a:lnTo>
                    <a:pt x="257" y="10"/>
                  </a:lnTo>
                  <a:lnTo>
                    <a:pt x="257" y="20"/>
                  </a:lnTo>
                  <a:lnTo>
                    <a:pt x="257" y="25"/>
                  </a:lnTo>
                  <a:lnTo>
                    <a:pt x="262" y="30"/>
                  </a:lnTo>
                  <a:lnTo>
                    <a:pt x="257" y="35"/>
                  </a:lnTo>
                  <a:lnTo>
                    <a:pt x="247" y="35"/>
                  </a:lnTo>
                  <a:lnTo>
                    <a:pt x="247" y="35"/>
                  </a:lnTo>
                  <a:lnTo>
                    <a:pt x="247" y="40"/>
                  </a:lnTo>
                  <a:lnTo>
                    <a:pt x="231" y="46"/>
                  </a:lnTo>
                  <a:lnTo>
                    <a:pt x="231" y="40"/>
                  </a:lnTo>
                  <a:lnTo>
                    <a:pt x="221" y="46"/>
                  </a:lnTo>
                  <a:lnTo>
                    <a:pt x="216" y="51"/>
                  </a:lnTo>
                  <a:lnTo>
                    <a:pt x="211" y="61"/>
                  </a:lnTo>
                  <a:lnTo>
                    <a:pt x="201" y="71"/>
                  </a:lnTo>
                  <a:lnTo>
                    <a:pt x="196" y="76"/>
                  </a:lnTo>
                  <a:lnTo>
                    <a:pt x="186" y="81"/>
                  </a:lnTo>
                  <a:lnTo>
                    <a:pt x="186" y="81"/>
                  </a:lnTo>
                  <a:lnTo>
                    <a:pt x="186" y="81"/>
                  </a:lnTo>
                  <a:lnTo>
                    <a:pt x="186" y="86"/>
                  </a:lnTo>
                  <a:lnTo>
                    <a:pt x="181" y="91"/>
                  </a:lnTo>
                  <a:lnTo>
                    <a:pt x="166" y="111"/>
                  </a:lnTo>
                  <a:lnTo>
                    <a:pt x="156" y="116"/>
                  </a:lnTo>
                  <a:lnTo>
                    <a:pt x="146" y="116"/>
                  </a:lnTo>
                  <a:lnTo>
                    <a:pt x="141" y="116"/>
                  </a:lnTo>
                  <a:lnTo>
                    <a:pt x="121" y="131"/>
                  </a:lnTo>
                  <a:lnTo>
                    <a:pt x="121" y="131"/>
                  </a:lnTo>
                  <a:lnTo>
                    <a:pt x="106" y="146"/>
                  </a:lnTo>
                  <a:lnTo>
                    <a:pt x="80" y="151"/>
                  </a:lnTo>
                  <a:lnTo>
                    <a:pt x="80" y="151"/>
                  </a:lnTo>
                  <a:lnTo>
                    <a:pt x="70" y="141"/>
                  </a:lnTo>
                  <a:lnTo>
                    <a:pt x="65" y="141"/>
                  </a:lnTo>
                  <a:lnTo>
                    <a:pt x="45" y="141"/>
                  </a:lnTo>
                  <a:lnTo>
                    <a:pt x="25" y="121"/>
                  </a:lnTo>
                  <a:lnTo>
                    <a:pt x="20" y="111"/>
                  </a:lnTo>
                  <a:lnTo>
                    <a:pt x="25" y="106"/>
                  </a:lnTo>
                  <a:lnTo>
                    <a:pt x="15" y="101"/>
                  </a:lnTo>
                  <a:lnTo>
                    <a:pt x="15" y="101"/>
                  </a:lnTo>
                  <a:lnTo>
                    <a:pt x="10" y="111"/>
                  </a:lnTo>
                  <a:lnTo>
                    <a:pt x="10" y="116"/>
                  </a:lnTo>
                  <a:lnTo>
                    <a:pt x="20" y="121"/>
                  </a:lnTo>
                  <a:lnTo>
                    <a:pt x="20" y="126"/>
                  </a:lnTo>
                  <a:lnTo>
                    <a:pt x="15" y="146"/>
                  </a:lnTo>
                  <a:lnTo>
                    <a:pt x="10" y="151"/>
                  </a:lnTo>
                  <a:lnTo>
                    <a:pt x="10" y="156"/>
                  </a:lnTo>
                  <a:lnTo>
                    <a:pt x="5" y="161"/>
                  </a:lnTo>
                  <a:lnTo>
                    <a:pt x="5" y="171"/>
                  </a:lnTo>
                  <a:lnTo>
                    <a:pt x="0" y="176"/>
                  </a:lnTo>
                  <a:lnTo>
                    <a:pt x="0" y="181"/>
                  </a:lnTo>
                  <a:lnTo>
                    <a:pt x="10" y="191"/>
                  </a:lnTo>
                  <a:lnTo>
                    <a:pt x="15" y="197"/>
                  </a:lnTo>
                  <a:lnTo>
                    <a:pt x="15" y="197"/>
                  </a:lnTo>
                  <a:lnTo>
                    <a:pt x="10" y="212"/>
                  </a:lnTo>
                  <a:lnTo>
                    <a:pt x="5" y="212"/>
                  </a:lnTo>
                  <a:lnTo>
                    <a:pt x="0" y="217"/>
                  </a:lnTo>
                  <a:lnTo>
                    <a:pt x="5" y="232"/>
                  </a:lnTo>
                  <a:lnTo>
                    <a:pt x="5" y="237"/>
                  </a:lnTo>
                  <a:lnTo>
                    <a:pt x="5" y="227"/>
                  </a:lnTo>
                  <a:lnTo>
                    <a:pt x="5" y="227"/>
                  </a:lnTo>
                  <a:lnTo>
                    <a:pt x="10" y="222"/>
                  </a:lnTo>
                  <a:lnTo>
                    <a:pt x="15" y="217"/>
                  </a:lnTo>
                  <a:lnTo>
                    <a:pt x="20" y="222"/>
                  </a:lnTo>
                  <a:lnTo>
                    <a:pt x="15" y="227"/>
                  </a:lnTo>
                  <a:lnTo>
                    <a:pt x="15" y="227"/>
                  </a:lnTo>
                  <a:lnTo>
                    <a:pt x="15" y="232"/>
                  </a:lnTo>
                  <a:lnTo>
                    <a:pt x="25" y="232"/>
                  </a:lnTo>
                  <a:lnTo>
                    <a:pt x="30" y="227"/>
                  </a:lnTo>
                  <a:lnTo>
                    <a:pt x="30" y="227"/>
                  </a:lnTo>
                  <a:lnTo>
                    <a:pt x="35" y="227"/>
                  </a:lnTo>
                  <a:lnTo>
                    <a:pt x="40" y="227"/>
                  </a:lnTo>
                  <a:lnTo>
                    <a:pt x="40" y="237"/>
                  </a:lnTo>
                  <a:lnTo>
                    <a:pt x="45" y="237"/>
                  </a:lnTo>
                  <a:lnTo>
                    <a:pt x="50" y="257"/>
                  </a:lnTo>
                  <a:lnTo>
                    <a:pt x="55" y="257"/>
                  </a:lnTo>
                  <a:lnTo>
                    <a:pt x="55" y="257"/>
                  </a:lnTo>
                  <a:lnTo>
                    <a:pt x="60" y="267"/>
                  </a:lnTo>
                  <a:lnTo>
                    <a:pt x="65" y="287"/>
                  </a:lnTo>
                  <a:lnTo>
                    <a:pt x="60" y="307"/>
                  </a:lnTo>
                  <a:lnTo>
                    <a:pt x="60" y="312"/>
                  </a:lnTo>
                  <a:lnTo>
                    <a:pt x="70" y="312"/>
                  </a:lnTo>
                  <a:lnTo>
                    <a:pt x="75" y="317"/>
                  </a:lnTo>
                  <a:lnTo>
                    <a:pt x="80" y="317"/>
                  </a:lnTo>
                  <a:lnTo>
                    <a:pt x="86" y="327"/>
                  </a:lnTo>
                  <a:lnTo>
                    <a:pt x="86" y="332"/>
                  </a:lnTo>
                  <a:lnTo>
                    <a:pt x="86" y="337"/>
                  </a:lnTo>
                  <a:close/>
                </a:path>
              </a:pathLst>
            </a:custGeom>
            <a:solidFill>
              <a:srgbClr val="0070C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FFFFFF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6" name="Freeform 19"/>
            <p:cNvSpPr>
              <a:spLocks/>
            </p:cNvSpPr>
            <p:nvPr/>
          </p:nvSpPr>
          <p:spPr bwMode="auto">
            <a:xfrm>
              <a:off x="6794745" y="3143788"/>
              <a:ext cx="15402" cy="18999"/>
            </a:xfrm>
            <a:custGeom>
              <a:avLst/>
              <a:gdLst>
                <a:gd name="T0" fmla="*/ 25 w 35"/>
                <a:gd name="T1" fmla="*/ 0 h 40"/>
                <a:gd name="T2" fmla="*/ 30 w 35"/>
                <a:gd name="T3" fmla="*/ 0 h 40"/>
                <a:gd name="T4" fmla="*/ 30 w 35"/>
                <a:gd name="T5" fmla="*/ 0 h 40"/>
                <a:gd name="T6" fmla="*/ 35 w 35"/>
                <a:gd name="T7" fmla="*/ 5 h 40"/>
                <a:gd name="T8" fmla="*/ 35 w 35"/>
                <a:gd name="T9" fmla="*/ 5 h 40"/>
                <a:gd name="T10" fmla="*/ 35 w 35"/>
                <a:gd name="T11" fmla="*/ 10 h 40"/>
                <a:gd name="T12" fmla="*/ 35 w 35"/>
                <a:gd name="T13" fmla="*/ 10 h 40"/>
                <a:gd name="T14" fmla="*/ 35 w 35"/>
                <a:gd name="T15" fmla="*/ 20 h 40"/>
                <a:gd name="T16" fmla="*/ 30 w 35"/>
                <a:gd name="T17" fmla="*/ 20 h 40"/>
                <a:gd name="T18" fmla="*/ 20 w 35"/>
                <a:gd name="T19" fmla="*/ 15 h 40"/>
                <a:gd name="T20" fmla="*/ 15 w 35"/>
                <a:gd name="T21" fmla="*/ 20 h 40"/>
                <a:gd name="T22" fmla="*/ 15 w 35"/>
                <a:gd name="T23" fmla="*/ 20 h 40"/>
                <a:gd name="T24" fmla="*/ 15 w 35"/>
                <a:gd name="T25" fmla="*/ 20 h 40"/>
                <a:gd name="T26" fmla="*/ 10 w 35"/>
                <a:gd name="T27" fmla="*/ 30 h 40"/>
                <a:gd name="T28" fmla="*/ 10 w 35"/>
                <a:gd name="T29" fmla="*/ 30 h 40"/>
                <a:gd name="T30" fmla="*/ 15 w 35"/>
                <a:gd name="T31" fmla="*/ 35 h 40"/>
                <a:gd name="T32" fmla="*/ 15 w 35"/>
                <a:gd name="T33" fmla="*/ 40 h 40"/>
                <a:gd name="T34" fmla="*/ 10 w 35"/>
                <a:gd name="T35" fmla="*/ 40 h 40"/>
                <a:gd name="T36" fmla="*/ 0 w 35"/>
                <a:gd name="T37" fmla="*/ 40 h 40"/>
                <a:gd name="T38" fmla="*/ 0 w 35"/>
                <a:gd name="T39" fmla="*/ 40 h 40"/>
                <a:gd name="T40" fmla="*/ 5 w 35"/>
                <a:gd name="T41" fmla="*/ 35 h 40"/>
                <a:gd name="T42" fmla="*/ 5 w 35"/>
                <a:gd name="T43" fmla="*/ 30 h 40"/>
                <a:gd name="T44" fmla="*/ 5 w 35"/>
                <a:gd name="T45" fmla="*/ 30 h 40"/>
                <a:gd name="T46" fmla="*/ 5 w 35"/>
                <a:gd name="T47" fmla="*/ 25 h 40"/>
                <a:gd name="T48" fmla="*/ 10 w 35"/>
                <a:gd name="T49" fmla="*/ 20 h 40"/>
                <a:gd name="T50" fmla="*/ 15 w 35"/>
                <a:gd name="T51" fmla="*/ 15 h 40"/>
                <a:gd name="T52" fmla="*/ 20 w 35"/>
                <a:gd name="T53" fmla="*/ 10 h 40"/>
                <a:gd name="T54" fmla="*/ 20 w 35"/>
                <a:gd name="T55" fmla="*/ 5 h 40"/>
                <a:gd name="T56" fmla="*/ 25 w 35"/>
                <a:gd name="T5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5" h="40">
                  <a:moveTo>
                    <a:pt x="25" y="0"/>
                  </a:moveTo>
                  <a:lnTo>
                    <a:pt x="30" y="0"/>
                  </a:lnTo>
                  <a:lnTo>
                    <a:pt x="30" y="0"/>
                  </a:lnTo>
                  <a:lnTo>
                    <a:pt x="35" y="5"/>
                  </a:lnTo>
                  <a:lnTo>
                    <a:pt x="35" y="5"/>
                  </a:lnTo>
                  <a:lnTo>
                    <a:pt x="35" y="10"/>
                  </a:lnTo>
                  <a:lnTo>
                    <a:pt x="35" y="10"/>
                  </a:lnTo>
                  <a:lnTo>
                    <a:pt x="35" y="20"/>
                  </a:lnTo>
                  <a:lnTo>
                    <a:pt x="30" y="20"/>
                  </a:lnTo>
                  <a:lnTo>
                    <a:pt x="20" y="15"/>
                  </a:lnTo>
                  <a:lnTo>
                    <a:pt x="15" y="20"/>
                  </a:lnTo>
                  <a:lnTo>
                    <a:pt x="15" y="20"/>
                  </a:lnTo>
                  <a:lnTo>
                    <a:pt x="15" y="20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5" y="35"/>
                  </a:lnTo>
                  <a:lnTo>
                    <a:pt x="15" y="40"/>
                  </a:lnTo>
                  <a:lnTo>
                    <a:pt x="1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5" y="35"/>
                  </a:lnTo>
                  <a:lnTo>
                    <a:pt x="5" y="30"/>
                  </a:lnTo>
                  <a:lnTo>
                    <a:pt x="5" y="30"/>
                  </a:lnTo>
                  <a:lnTo>
                    <a:pt x="5" y="25"/>
                  </a:lnTo>
                  <a:lnTo>
                    <a:pt x="10" y="20"/>
                  </a:lnTo>
                  <a:lnTo>
                    <a:pt x="15" y="15"/>
                  </a:lnTo>
                  <a:lnTo>
                    <a:pt x="20" y="10"/>
                  </a:lnTo>
                  <a:lnTo>
                    <a:pt x="20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7" name="Freeform 20"/>
            <p:cNvSpPr>
              <a:spLocks/>
            </p:cNvSpPr>
            <p:nvPr/>
          </p:nvSpPr>
          <p:spPr bwMode="auto">
            <a:xfrm>
              <a:off x="6796944" y="3452039"/>
              <a:ext cx="8801" cy="14250"/>
            </a:xfrm>
            <a:custGeom>
              <a:avLst/>
              <a:gdLst>
                <a:gd name="T0" fmla="*/ 5 w 20"/>
                <a:gd name="T1" fmla="*/ 5 h 30"/>
                <a:gd name="T2" fmla="*/ 5 w 20"/>
                <a:gd name="T3" fmla="*/ 5 h 30"/>
                <a:gd name="T4" fmla="*/ 10 w 20"/>
                <a:gd name="T5" fmla="*/ 0 h 30"/>
                <a:gd name="T6" fmla="*/ 20 w 20"/>
                <a:gd name="T7" fmla="*/ 0 h 30"/>
                <a:gd name="T8" fmla="*/ 20 w 20"/>
                <a:gd name="T9" fmla="*/ 0 h 30"/>
                <a:gd name="T10" fmla="*/ 20 w 20"/>
                <a:gd name="T11" fmla="*/ 15 h 30"/>
                <a:gd name="T12" fmla="*/ 20 w 20"/>
                <a:gd name="T13" fmla="*/ 30 h 30"/>
                <a:gd name="T14" fmla="*/ 15 w 20"/>
                <a:gd name="T15" fmla="*/ 30 h 30"/>
                <a:gd name="T16" fmla="*/ 15 w 20"/>
                <a:gd name="T17" fmla="*/ 30 h 30"/>
                <a:gd name="T18" fmla="*/ 5 w 20"/>
                <a:gd name="T19" fmla="*/ 25 h 30"/>
                <a:gd name="T20" fmla="*/ 10 w 20"/>
                <a:gd name="T21" fmla="*/ 20 h 30"/>
                <a:gd name="T22" fmla="*/ 5 w 20"/>
                <a:gd name="T23" fmla="*/ 20 h 30"/>
                <a:gd name="T24" fmla="*/ 5 w 20"/>
                <a:gd name="T25" fmla="*/ 15 h 30"/>
                <a:gd name="T26" fmla="*/ 0 w 20"/>
                <a:gd name="T27" fmla="*/ 15 h 30"/>
                <a:gd name="T28" fmla="*/ 0 w 20"/>
                <a:gd name="T29" fmla="*/ 10 h 30"/>
                <a:gd name="T30" fmla="*/ 5 w 20"/>
                <a:gd name="T31" fmla="*/ 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" h="30">
                  <a:moveTo>
                    <a:pt x="5" y="5"/>
                  </a:moveTo>
                  <a:lnTo>
                    <a:pt x="5" y="5"/>
                  </a:lnTo>
                  <a:lnTo>
                    <a:pt x="1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15"/>
                  </a:lnTo>
                  <a:lnTo>
                    <a:pt x="20" y="30"/>
                  </a:lnTo>
                  <a:lnTo>
                    <a:pt x="15" y="30"/>
                  </a:lnTo>
                  <a:lnTo>
                    <a:pt x="15" y="30"/>
                  </a:lnTo>
                  <a:lnTo>
                    <a:pt x="5" y="25"/>
                  </a:lnTo>
                  <a:lnTo>
                    <a:pt x="10" y="20"/>
                  </a:lnTo>
                  <a:lnTo>
                    <a:pt x="5" y="20"/>
                  </a:lnTo>
                  <a:lnTo>
                    <a:pt x="5" y="15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8" name="Freeform 21"/>
            <p:cNvSpPr>
              <a:spLocks/>
            </p:cNvSpPr>
            <p:nvPr/>
          </p:nvSpPr>
          <p:spPr bwMode="auto">
            <a:xfrm>
              <a:off x="6925874" y="3119565"/>
              <a:ext cx="13202" cy="14250"/>
            </a:xfrm>
            <a:custGeom>
              <a:avLst/>
              <a:gdLst>
                <a:gd name="T0" fmla="*/ 15 w 30"/>
                <a:gd name="T1" fmla="*/ 25 h 30"/>
                <a:gd name="T2" fmla="*/ 15 w 30"/>
                <a:gd name="T3" fmla="*/ 25 h 30"/>
                <a:gd name="T4" fmla="*/ 15 w 30"/>
                <a:gd name="T5" fmla="*/ 20 h 30"/>
                <a:gd name="T6" fmla="*/ 20 w 30"/>
                <a:gd name="T7" fmla="*/ 20 h 30"/>
                <a:gd name="T8" fmla="*/ 15 w 30"/>
                <a:gd name="T9" fmla="*/ 15 h 30"/>
                <a:gd name="T10" fmla="*/ 0 w 30"/>
                <a:gd name="T11" fmla="*/ 15 h 30"/>
                <a:gd name="T12" fmla="*/ 0 w 30"/>
                <a:gd name="T13" fmla="*/ 10 h 30"/>
                <a:gd name="T14" fmla="*/ 0 w 30"/>
                <a:gd name="T15" fmla="*/ 10 h 30"/>
                <a:gd name="T16" fmla="*/ 5 w 30"/>
                <a:gd name="T17" fmla="*/ 10 h 30"/>
                <a:gd name="T18" fmla="*/ 5 w 30"/>
                <a:gd name="T19" fmla="*/ 5 h 30"/>
                <a:gd name="T20" fmla="*/ 5 w 30"/>
                <a:gd name="T21" fmla="*/ 0 h 30"/>
                <a:gd name="T22" fmla="*/ 10 w 30"/>
                <a:gd name="T23" fmla="*/ 5 h 30"/>
                <a:gd name="T24" fmla="*/ 10 w 30"/>
                <a:gd name="T25" fmla="*/ 0 h 30"/>
                <a:gd name="T26" fmla="*/ 15 w 30"/>
                <a:gd name="T27" fmla="*/ 0 h 30"/>
                <a:gd name="T28" fmla="*/ 15 w 30"/>
                <a:gd name="T29" fmla="*/ 5 h 30"/>
                <a:gd name="T30" fmla="*/ 15 w 30"/>
                <a:gd name="T31" fmla="*/ 10 h 30"/>
                <a:gd name="T32" fmla="*/ 15 w 30"/>
                <a:gd name="T33" fmla="*/ 10 h 30"/>
                <a:gd name="T34" fmla="*/ 15 w 30"/>
                <a:gd name="T35" fmla="*/ 15 h 30"/>
                <a:gd name="T36" fmla="*/ 20 w 30"/>
                <a:gd name="T37" fmla="*/ 15 h 30"/>
                <a:gd name="T38" fmla="*/ 20 w 30"/>
                <a:gd name="T39" fmla="*/ 15 h 30"/>
                <a:gd name="T40" fmla="*/ 20 w 30"/>
                <a:gd name="T41" fmla="*/ 5 h 30"/>
                <a:gd name="T42" fmla="*/ 25 w 30"/>
                <a:gd name="T43" fmla="*/ 10 h 30"/>
                <a:gd name="T44" fmla="*/ 30 w 30"/>
                <a:gd name="T45" fmla="*/ 15 h 30"/>
                <a:gd name="T46" fmla="*/ 25 w 30"/>
                <a:gd name="T47" fmla="*/ 20 h 30"/>
                <a:gd name="T48" fmla="*/ 25 w 30"/>
                <a:gd name="T49" fmla="*/ 25 h 30"/>
                <a:gd name="T50" fmla="*/ 25 w 30"/>
                <a:gd name="T51" fmla="*/ 25 h 30"/>
                <a:gd name="T52" fmla="*/ 25 w 30"/>
                <a:gd name="T53" fmla="*/ 30 h 30"/>
                <a:gd name="T54" fmla="*/ 20 w 30"/>
                <a:gd name="T55" fmla="*/ 25 h 30"/>
                <a:gd name="T56" fmla="*/ 20 w 30"/>
                <a:gd name="T57" fmla="*/ 25 h 30"/>
                <a:gd name="T58" fmla="*/ 20 w 30"/>
                <a:gd name="T59" fmla="*/ 25 h 30"/>
                <a:gd name="T60" fmla="*/ 15 w 30"/>
                <a:gd name="T61" fmla="*/ 2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0" h="30">
                  <a:moveTo>
                    <a:pt x="15" y="25"/>
                  </a:moveTo>
                  <a:lnTo>
                    <a:pt x="15" y="25"/>
                  </a:lnTo>
                  <a:lnTo>
                    <a:pt x="15" y="20"/>
                  </a:lnTo>
                  <a:lnTo>
                    <a:pt x="20" y="20"/>
                  </a:lnTo>
                  <a:lnTo>
                    <a:pt x="15" y="15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5" y="10"/>
                  </a:lnTo>
                  <a:lnTo>
                    <a:pt x="5" y="5"/>
                  </a:lnTo>
                  <a:lnTo>
                    <a:pt x="5" y="0"/>
                  </a:lnTo>
                  <a:lnTo>
                    <a:pt x="10" y="5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15" y="5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5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5"/>
                  </a:lnTo>
                  <a:lnTo>
                    <a:pt x="25" y="10"/>
                  </a:lnTo>
                  <a:lnTo>
                    <a:pt x="30" y="15"/>
                  </a:lnTo>
                  <a:lnTo>
                    <a:pt x="25" y="2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25" y="30"/>
                  </a:lnTo>
                  <a:lnTo>
                    <a:pt x="20" y="25"/>
                  </a:lnTo>
                  <a:lnTo>
                    <a:pt x="20" y="25"/>
                  </a:lnTo>
                  <a:lnTo>
                    <a:pt x="20" y="25"/>
                  </a:lnTo>
                  <a:lnTo>
                    <a:pt x="15" y="2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29" name="Freeform 22"/>
            <p:cNvSpPr>
              <a:spLocks/>
            </p:cNvSpPr>
            <p:nvPr/>
          </p:nvSpPr>
          <p:spPr bwMode="auto">
            <a:xfrm>
              <a:off x="6958877" y="3174661"/>
              <a:ext cx="6601" cy="4749"/>
            </a:xfrm>
            <a:custGeom>
              <a:avLst/>
              <a:gdLst>
                <a:gd name="T0" fmla="*/ 5 w 15"/>
                <a:gd name="T1" fmla="*/ 10 h 10"/>
                <a:gd name="T2" fmla="*/ 15 w 15"/>
                <a:gd name="T3" fmla="*/ 0 h 10"/>
                <a:gd name="T4" fmla="*/ 15 w 15"/>
                <a:gd name="T5" fmla="*/ 0 h 10"/>
                <a:gd name="T6" fmla="*/ 15 w 15"/>
                <a:gd name="T7" fmla="*/ 0 h 10"/>
                <a:gd name="T8" fmla="*/ 0 w 15"/>
                <a:gd name="T9" fmla="*/ 10 h 10"/>
                <a:gd name="T10" fmla="*/ 5 w 15"/>
                <a:gd name="T1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0">
                  <a:moveTo>
                    <a:pt x="5" y="10"/>
                  </a:moveTo>
                  <a:lnTo>
                    <a:pt x="15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0" y="10"/>
                  </a:lnTo>
                  <a:lnTo>
                    <a:pt x="5" y="1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6921472" y="3121941"/>
              <a:ext cx="2199" cy="2376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1" name="Freeform 24"/>
            <p:cNvSpPr>
              <a:spLocks/>
            </p:cNvSpPr>
            <p:nvPr/>
          </p:nvSpPr>
          <p:spPr bwMode="auto">
            <a:xfrm>
              <a:off x="6963279" y="3181786"/>
              <a:ext cx="2199" cy="2376"/>
            </a:xfrm>
            <a:custGeom>
              <a:avLst/>
              <a:gdLst>
                <a:gd name="T0" fmla="*/ 5 w 5"/>
                <a:gd name="T1" fmla="*/ 5 h 5"/>
                <a:gd name="T2" fmla="*/ 5 w 5"/>
                <a:gd name="T3" fmla="*/ 5 h 5"/>
                <a:gd name="T4" fmla="*/ 5 w 5"/>
                <a:gd name="T5" fmla="*/ 0 h 5"/>
                <a:gd name="T6" fmla="*/ 0 w 5"/>
                <a:gd name="T7" fmla="*/ 0 h 5"/>
                <a:gd name="T8" fmla="*/ 5 w 5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5" y="5"/>
                  </a:lnTo>
                  <a:lnTo>
                    <a:pt x="5" y="0"/>
                  </a:lnTo>
                  <a:lnTo>
                    <a:pt x="0" y="0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2" name="Freeform 25"/>
            <p:cNvSpPr>
              <a:spLocks/>
            </p:cNvSpPr>
            <p:nvPr/>
          </p:nvSpPr>
          <p:spPr bwMode="auto">
            <a:xfrm>
              <a:off x="6928074" y="3129065"/>
              <a:ext cx="2199" cy="2376"/>
            </a:xfrm>
            <a:custGeom>
              <a:avLst/>
              <a:gdLst>
                <a:gd name="T0" fmla="*/ 5 w 5"/>
                <a:gd name="T1" fmla="*/ 5 h 5"/>
                <a:gd name="T2" fmla="*/ 5 w 5"/>
                <a:gd name="T3" fmla="*/ 0 h 5"/>
                <a:gd name="T4" fmla="*/ 0 w 5"/>
                <a:gd name="T5" fmla="*/ 5 h 5"/>
                <a:gd name="T6" fmla="*/ 0 w 5"/>
                <a:gd name="T7" fmla="*/ 5 h 5"/>
                <a:gd name="T8" fmla="*/ 5 w 5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5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3" name="Freeform 26"/>
            <p:cNvSpPr>
              <a:spLocks/>
            </p:cNvSpPr>
            <p:nvPr/>
          </p:nvSpPr>
          <p:spPr bwMode="auto">
            <a:xfrm>
              <a:off x="6923675" y="3112440"/>
              <a:ext cx="2199" cy="2376"/>
            </a:xfrm>
            <a:custGeom>
              <a:avLst/>
              <a:gdLst>
                <a:gd name="T0" fmla="*/ 0 w 5"/>
                <a:gd name="T1" fmla="*/ 5 h 5"/>
                <a:gd name="T2" fmla="*/ 5 w 5"/>
                <a:gd name="T3" fmla="*/ 0 h 5"/>
                <a:gd name="T4" fmla="*/ 5 w 5"/>
                <a:gd name="T5" fmla="*/ 5 h 5"/>
                <a:gd name="T6" fmla="*/ 0 w 5"/>
                <a:gd name="T7" fmla="*/ 5 h 5"/>
                <a:gd name="T8" fmla="*/ 0 w 5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0" y="5"/>
                  </a:moveTo>
                  <a:lnTo>
                    <a:pt x="5" y="0"/>
                  </a:lnTo>
                  <a:lnTo>
                    <a:pt x="5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4" name="Freeform 27"/>
            <p:cNvSpPr>
              <a:spLocks/>
            </p:cNvSpPr>
            <p:nvPr/>
          </p:nvSpPr>
          <p:spPr bwMode="auto">
            <a:xfrm>
              <a:off x="6921472" y="3112440"/>
              <a:ext cx="2199" cy="2376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5 w 5"/>
                <a:gd name="T5" fmla="*/ 5 h 5"/>
                <a:gd name="T6" fmla="*/ 0 w 5"/>
                <a:gd name="T7" fmla="*/ 5 h 5"/>
                <a:gd name="T8" fmla="*/ 0 w 5"/>
                <a:gd name="T9" fmla="*/ 0 h 5"/>
                <a:gd name="T10" fmla="*/ 0 w 5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5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5" name="Freeform 28"/>
            <p:cNvSpPr>
              <a:spLocks/>
            </p:cNvSpPr>
            <p:nvPr/>
          </p:nvSpPr>
          <p:spPr bwMode="auto">
            <a:xfrm>
              <a:off x="6823346" y="3334723"/>
              <a:ext cx="2640" cy="2376"/>
            </a:xfrm>
            <a:custGeom>
              <a:avLst/>
              <a:gdLst>
                <a:gd name="T0" fmla="*/ 6 w 6"/>
                <a:gd name="T1" fmla="*/ 5 h 5"/>
                <a:gd name="T2" fmla="*/ 6 w 6"/>
                <a:gd name="T3" fmla="*/ 0 h 5"/>
                <a:gd name="T4" fmla="*/ 6 w 6"/>
                <a:gd name="T5" fmla="*/ 0 h 5"/>
                <a:gd name="T6" fmla="*/ 6 w 6"/>
                <a:gd name="T7" fmla="*/ 5 h 5"/>
                <a:gd name="T8" fmla="*/ 0 w 6"/>
                <a:gd name="T9" fmla="*/ 5 h 5"/>
                <a:gd name="T10" fmla="*/ 6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6" y="5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6" y="5"/>
                  </a:lnTo>
                  <a:lnTo>
                    <a:pt x="0" y="5"/>
                  </a:lnTo>
                  <a:lnTo>
                    <a:pt x="6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6" name="Freeform 29"/>
            <p:cNvSpPr>
              <a:spLocks/>
            </p:cNvSpPr>
            <p:nvPr/>
          </p:nvSpPr>
          <p:spPr bwMode="auto">
            <a:xfrm>
              <a:off x="6921472" y="3114816"/>
              <a:ext cx="2199" cy="2376"/>
            </a:xfrm>
            <a:custGeom>
              <a:avLst/>
              <a:gdLst>
                <a:gd name="T0" fmla="*/ 0 w 5"/>
                <a:gd name="T1" fmla="*/ 0 h 5"/>
                <a:gd name="T2" fmla="*/ 5 w 5"/>
                <a:gd name="T3" fmla="*/ 0 h 5"/>
                <a:gd name="T4" fmla="*/ 5 w 5"/>
                <a:gd name="T5" fmla="*/ 5 h 5"/>
                <a:gd name="T6" fmla="*/ 0 w 5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5" y="0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7" name="Freeform 30"/>
            <p:cNvSpPr>
              <a:spLocks/>
            </p:cNvSpPr>
            <p:nvPr/>
          </p:nvSpPr>
          <p:spPr bwMode="auto">
            <a:xfrm>
              <a:off x="6805745" y="3322850"/>
              <a:ext cx="0" cy="2376"/>
            </a:xfrm>
            <a:custGeom>
              <a:avLst/>
              <a:gdLst>
                <a:gd name="T0" fmla="*/ 0 h 5"/>
                <a:gd name="T1" fmla="*/ 0 h 5"/>
                <a:gd name="T2" fmla="*/ 5 h 5"/>
                <a:gd name="T3" fmla="*/ 0 h 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5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6796944" y="3165163"/>
              <a:ext cx="441" cy="2376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6947877" y="3150913"/>
              <a:ext cx="441" cy="4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0" name="Freeform 36"/>
            <p:cNvSpPr>
              <a:spLocks/>
            </p:cNvSpPr>
            <p:nvPr/>
          </p:nvSpPr>
          <p:spPr bwMode="auto">
            <a:xfrm>
              <a:off x="6950077" y="3148537"/>
              <a:ext cx="0" cy="2376"/>
            </a:xfrm>
            <a:custGeom>
              <a:avLst/>
              <a:gdLst>
                <a:gd name="T0" fmla="*/ 5 h 5"/>
                <a:gd name="T1" fmla="*/ 0 h 5"/>
                <a:gd name="T2" fmla="*/ 5 h 5"/>
                <a:gd name="T3" fmla="*/ 5 h 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5">
                  <a:moveTo>
                    <a:pt x="0" y="5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6941276" y="3133814"/>
              <a:ext cx="0" cy="2376"/>
            </a:xfrm>
            <a:custGeom>
              <a:avLst/>
              <a:gdLst>
                <a:gd name="T0" fmla="*/ 0 h 5"/>
                <a:gd name="T1" fmla="*/ 0 h 5"/>
                <a:gd name="T2" fmla="*/ 5 h 5"/>
                <a:gd name="T3" fmla="*/ 0 h 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5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2" name="Freeform 43"/>
            <p:cNvSpPr>
              <a:spLocks/>
            </p:cNvSpPr>
            <p:nvPr/>
          </p:nvSpPr>
          <p:spPr bwMode="auto">
            <a:xfrm>
              <a:off x="7156454" y="2868783"/>
              <a:ext cx="285582" cy="260280"/>
            </a:xfrm>
            <a:custGeom>
              <a:avLst/>
              <a:gdLst>
                <a:gd name="T0" fmla="*/ 609 w 649"/>
                <a:gd name="T1" fmla="*/ 478 h 548"/>
                <a:gd name="T2" fmla="*/ 639 w 649"/>
                <a:gd name="T3" fmla="*/ 463 h 548"/>
                <a:gd name="T4" fmla="*/ 644 w 649"/>
                <a:gd name="T5" fmla="*/ 433 h 548"/>
                <a:gd name="T6" fmla="*/ 644 w 649"/>
                <a:gd name="T7" fmla="*/ 407 h 548"/>
                <a:gd name="T8" fmla="*/ 619 w 649"/>
                <a:gd name="T9" fmla="*/ 372 h 548"/>
                <a:gd name="T10" fmla="*/ 599 w 649"/>
                <a:gd name="T11" fmla="*/ 362 h 548"/>
                <a:gd name="T12" fmla="*/ 568 w 649"/>
                <a:gd name="T13" fmla="*/ 352 h 548"/>
                <a:gd name="T14" fmla="*/ 538 w 649"/>
                <a:gd name="T15" fmla="*/ 362 h 548"/>
                <a:gd name="T16" fmla="*/ 503 w 649"/>
                <a:gd name="T17" fmla="*/ 342 h 548"/>
                <a:gd name="T18" fmla="*/ 483 w 649"/>
                <a:gd name="T19" fmla="*/ 327 h 548"/>
                <a:gd name="T20" fmla="*/ 468 w 649"/>
                <a:gd name="T21" fmla="*/ 297 h 548"/>
                <a:gd name="T22" fmla="*/ 412 w 649"/>
                <a:gd name="T23" fmla="*/ 277 h 548"/>
                <a:gd name="T24" fmla="*/ 397 w 649"/>
                <a:gd name="T25" fmla="*/ 251 h 548"/>
                <a:gd name="T26" fmla="*/ 412 w 649"/>
                <a:gd name="T27" fmla="*/ 221 h 548"/>
                <a:gd name="T28" fmla="*/ 463 w 649"/>
                <a:gd name="T29" fmla="*/ 231 h 548"/>
                <a:gd name="T30" fmla="*/ 488 w 649"/>
                <a:gd name="T31" fmla="*/ 221 h 548"/>
                <a:gd name="T32" fmla="*/ 453 w 649"/>
                <a:gd name="T33" fmla="*/ 191 h 548"/>
                <a:gd name="T34" fmla="*/ 438 w 649"/>
                <a:gd name="T35" fmla="*/ 151 h 548"/>
                <a:gd name="T36" fmla="*/ 438 w 649"/>
                <a:gd name="T37" fmla="*/ 120 h 548"/>
                <a:gd name="T38" fmla="*/ 438 w 649"/>
                <a:gd name="T39" fmla="*/ 95 h 548"/>
                <a:gd name="T40" fmla="*/ 468 w 649"/>
                <a:gd name="T41" fmla="*/ 90 h 548"/>
                <a:gd name="T42" fmla="*/ 493 w 649"/>
                <a:gd name="T43" fmla="*/ 65 h 548"/>
                <a:gd name="T44" fmla="*/ 468 w 649"/>
                <a:gd name="T45" fmla="*/ 35 h 548"/>
                <a:gd name="T46" fmla="*/ 438 w 649"/>
                <a:gd name="T47" fmla="*/ 50 h 548"/>
                <a:gd name="T48" fmla="*/ 402 w 649"/>
                <a:gd name="T49" fmla="*/ 70 h 548"/>
                <a:gd name="T50" fmla="*/ 362 w 649"/>
                <a:gd name="T51" fmla="*/ 75 h 548"/>
                <a:gd name="T52" fmla="*/ 332 w 649"/>
                <a:gd name="T53" fmla="*/ 105 h 548"/>
                <a:gd name="T54" fmla="*/ 317 w 649"/>
                <a:gd name="T55" fmla="*/ 126 h 548"/>
                <a:gd name="T56" fmla="*/ 297 w 649"/>
                <a:gd name="T57" fmla="*/ 141 h 548"/>
                <a:gd name="T58" fmla="*/ 271 w 649"/>
                <a:gd name="T59" fmla="*/ 146 h 548"/>
                <a:gd name="T60" fmla="*/ 256 w 649"/>
                <a:gd name="T61" fmla="*/ 141 h 548"/>
                <a:gd name="T62" fmla="*/ 241 w 649"/>
                <a:gd name="T63" fmla="*/ 120 h 548"/>
                <a:gd name="T64" fmla="*/ 221 w 649"/>
                <a:gd name="T65" fmla="*/ 115 h 548"/>
                <a:gd name="T66" fmla="*/ 206 w 649"/>
                <a:gd name="T67" fmla="*/ 105 h 548"/>
                <a:gd name="T68" fmla="*/ 201 w 649"/>
                <a:gd name="T69" fmla="*/ 90 h 548"/>
                <a:gd name="T70" fmla="*/ 196 w 649"/>
                <a:gd name="T71" fmla="*/ 65 h 548"/>
                <a:gd name="T72" fmla="*/ 166 w 649"/>
                <a:gd name="T73" fmla="*/ 55 h 548"/>
                <a:gd name="T74" fmla="*/ 125 w 649"/>
                <a:gd name="T75" fmla="*/ 45 h 548"/>
                <a:gd name="T76" fmla="*/ 120 w 649"/>
                <a:gd name="T77" fmla="*/ 20 h 548"/>
                <a:gd name="T78" fmla="*/ 80 w 649"/>
                <a:gd name="T79" fmla="*/ 5 h 548"/>
                <a:gd name="T80" fmla="*/ 90 w 649"/>
                <a:gd name="T81" fmla="*/ 35 h 548"/>
                <a:gd name="T82" fmla="*/ 85 w 649"/>
                <a:gd name="T83" fmla="*/ 65 h 548"/>
                <a:gd name="T84" fmla="*/ 55 w 649"/>
                <a:gd name="T85" fmla="*/ 85 h 548"/>
                <a:gd name="T86" fmla="*/ 35 w 649"/>
                <a:gd name="T87" fmla="*/ 95 h 548"/>
                <a:gd name="T88" fmla="*/ 20 w 649"/>
                <a:gd name="T89" fmla="*/ 136 h 548"/>
                <a:gd name="T90" fmla="*/ 60 w 649"/>
                <a:gd name="T91" fmla="*/ 201 h 548"/>
                <a:gd name="T92" fmla="*/ 100 w 649"/>
                <a:gd name="T93" fmla="*/ 271 h 548"/>
                <a:gd name="T94" fmla="*/ 156 w 649"/>
                <a:gd name="T95" fmla="*/ 297 h 548"/>
                <a:gd name="T96" fmla="*/ 196 w 649"/>
                <a:gd name="T97" fmla="*/ 357 h 548"/>
                <a:gd name="T98" fmla="*/ 231 w 649"/>
                <a:gd name="T99" fmla="*/ 382 h 548"/>
                <a:gd name="T100" fmla="*/ 312 w 649"/>
                <a:gd name="T101" fmla="*/ 463 h 548"/>
                <a:gd name="T102" fmla="*/ 402 w 649"/>
                <a:gd name="T103" fmla="*/ 538 h 548"/>
                <a:gd name="T104" fmla="*/ 493 w 649"/>
                <a:gd name="T105" fmla="*/ 523 h 548"/>
                <a:gd name="T106" fmla="*/ 538 w 649"/>
                <a:gd name="T107" fmla="*/ 548 h 548"/>
                <a:gd name="T108" fmla="*/ 584 w 649"/>
                <a:gd name="T109" fmla="*/ 543 h 548"/>
                <a:gd name="T110" fmla="*/ 599 w 649"/>
                <a:gd name="T111" fmla="*/ 528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49" h="548">
                  <a:moveTo>
                    <a:pt x="614" y="503"/>
                  </a:moveTo>
                  <a:lnTo>
                    <a:pt x="614" y="498"/>
                  </a:lnTo>
                  <a:lnTo>
                    <a:pt x="614" y="493"/>
                  </a:lnTo>
                  <a:lnTo>
                    <a:pt x="614" y="488"/>
                  </a:lnTo>
                  <a:lnTo>
                    <a:pt x="614" y="483"/>
                  </a:lnTo>
                  <a:lnTo>
                    <a:pt x="614" y="483"/>
                  </a:lnTo>
                  <a:lnTo>
                    <a:pt x="609" y="478"/>
                  </a:lnTo>
                  <a:lnTo>
                    <a:pt x="609" y="478"/>
                  </a:lnTo>
                  <a:lnTo>
                    <a:pt x="619" y="473"/>
                  </a:lnTo>
                  <a:lnTo>
                    <a:pt x="619" y="473"/>
                  </a:lnTo>
                  <a:lnTo>
                    <a:pt x="619" y="473"/>
                  </a:lnTo>
                  <a:lnTo>
                    <a:pt x="629" y="468"/>
                  </a:lnTo>
                  <a:lnTo>
                    <a:pt x="634" y="463"/>
                  </a:lnTo>
                  <a:lnTo>
                    <a:pt x="639" y="463"/>
                  </a:lnTo>
                  <a:lnTo>
                    <a:pt x="644" y="453"/>
                  </a:lnTo>
                  <a:lnTo>
                    <a:pt x="639" y="453"/>
                  </a:lnTo>
                  <a:lnTo>
                    <a:pt x="639" y="448"/>
                  </a:lnTo>
                  <a:lnTo>
                    <a:pt x="644" y="443"/>
                  </a:lnTo>
                  <a:lnTo>
                    <a:pt x="649" y="443"/>
                  </a:lnTo>
                  <a:lnTo>
                    <a:pt x="649" y="443"/>
                  </a:lnTo>
                  <a:lnTo>
                    <a:pt x="644" y="433"/>
                  </a:lnTo>
                  <a:lnTo>
                    <a:pt x="649" y="433"/>
                  </a:lnTo>
                  <a:lnTo>
                    <a:pt x="649" y="428"/>
                  </a:lnTo>
                  <a:lnTo>
                    <a:pt x="644" y="422"/>
                  </a:lnTo>
                  <a:lnTo>
                    <a:pt x="644" y="422"/>
                  </a:lnTo>
                  <a:lnTo>
                    <a:pt x="649" y="417"/>
                  </a:lnTo>
                  <a:lnTo>
                    <a:pt x="644" y="407"/>
                  </a:lnTo>
                  <a:lnTo>
                    <a:pt x="644" y="407"/>
                  </a:lnTo>
                  <a:lnTo>
                    <a:pt x="644" y="402"/>
                  </a:lnTo>
                  <a:lnTo>
                    <a:pt x="639" y="397"/>
                  </a:lnTo>
                  <a:lnTo>
                    <a:pt x="639" y="392"/>
                  </a:lnTo>
                  <a:lnTo>
                    <a:pt x="629" y="382"/>
                  </a:lnTo>
                  <a:lnTo>
                    <a:pt x="624" y="377"/>
                  </a:lnTo>
                  <a:lnTo>
                    <a:pt x="624" y="377"/>
                  </a:lnTo>
                  <a:lnTo>
                    <a:pt x="619" y="372"/>
                  </a:lnTo>
                  <a:lnTo>
                    <a:pt x="619" y="372"/>
                  </a:lnTo>
                  <a:lnTo>
                    <a:pt x="619" y="372"/>
                  </a:lnTo>
                  <a:lnTo>
                    <a:pt x="619" y="367"/>
                  </a:lnTo>
                  <a:lnTo>
                    <a:pt x="614" y="372"/>
                  </a:lnTo>
                  <a:lnTo>
                    <a:pt x="609" y="372"/>
                  </a:lnTo>
                  <a:lnTo>
                    <a:pt x="599" y="367"/>
                  </a:lnTo>
                  <a:lnTo>
                    <a:pt x="599" y="362"/>
                  </a:lnTo>
                  <a:lnTo>
                    <a:pt x="594" y="367"/>
                  </a:lnTo>
                  <a:lnTo>
                    <a:pt x="589" y="362"/>
                  </a:lnTo>
                  <a:lnTo>
                    <a:pt x="584" y="362"/>
                  </a:lnTo>
                  <a:lnTo>
                    <a:pt x="584" y="362"/>
                  </a:lnTo>
                  <a:lnTo>
                    <a:pt x="579" y="357"/>
                  </a:lnTo>
                  <a:lnTo>
                    <a:pt x="573" y="347"/>
                  </a:lnTo>
                  <a:lnTo>
                    <a:pt x="568" y="352"/>
                  </a:lnTo>
                  <a:lnTo>
                    <a:pt x="563" y="347"/>
                  </a:lnTo>
                  <a:lnTo>
                    <a:pt x="558" y="342"/>
                  </a:lnTo>
                  <a:lnTo>
                    <a:pt x="553" y="347"/>
                  </a:lnTo>
                  <a:lnTo>
                    <a:pt x="553" y="352"/>
                  </a:lnTo>
                  <a:lnTo>
                    <a:pt x="548" y="357"/>
                  </a:lnTo>
                  <a:lnTo>
                    <a:pt x="538" y="357"/>
                  </a:lnTo>
                  <a:lnTo>
                    <a:pt x="538" y="362"/>
                  </a:lnTo>
                  <a:lnTo>
                    <a:pt x="523" y="357"/>
                  </a:lnTo>
                  <a:lnTo>
                    <a:pt x="523" y="352"/>
                  </a:lnTo>
                  <a:lnTo>
                    <a:pt x="518" y="347"/>
                  </a:lnTo>
                  <a:lnTo>
                    <a:pt x="518" y="347"/>
                  </a:lnTo>
                  <a:lnTo>
                    <a:pt x="513" y="347"/>
                  </a:lnTo>
                  <a:lnTo>
                    <a:pt x="513" y="347"/>
                  </a:lnTo>
                  <a:lnTo>
                    <a:pt x="503" y="342"/>
                  </a:lnTo>
                  <a:lnTo>
                    <a:pt x="498" y="337"/>
                  </a:lnTo>
                  <a:lnTo>
                    <a:pt x="493" y="337"/>
                  </a:lnTo>
                  <a:lnTo>
                    <a:pt x="488" y="342"/>
                  </a:lnTo>
                  <a:lnTo>
                    <a:pt x="488" y="342"/>
                  </a:lnTo>
                  <a:lnTo>
                    <a:pt x="488" y="337"/>
                  </a:lnTo>
                  <a:lnTo>
                    <a:pt x="483" y="332"/>
                  </a:lnTo>
                  <a:lnTo>
                    <a:pt x="483" y="327"/>
                  </a:lnTo>
                  <a:lnTo>
                    <a:pt x="483" y="322"/>
                  </a:lnTo>
                  <a:lnTo>
                    <a:pt x="488" y="312"/>
                  </a:lnTo>
                  <a:lnTo>
                    <a:pt x="488" y="312"/>
                  </a:lnTo>
                  <a:lnTo>
                    <a:pt x="483" y="307"/>
                  </a:lnTo>
                  <a:lnTo>
                    <a:pt x="478" y="307"/>
                  </a:lnTo>
                  <a:lnTo>
                    <a:pt x="473" y="297"/>
                  </a:lnTo>
                  <a:lnTo>
                    <a:pt x="468" y="297"/>
                  </a:lnTo>
                  <a:lnTo>
                    <a:pt x="468" y="297"/>
                  </a:lnTo>
                  <a:lnTo>
                    <a:pt x="463" y="297"/>
                  </a:lnTo>
                  <a:lnTo>
                    <a:pt x="453" y="287"/>
                  </a:lnTo>
                  <a:lnTo>
                    <a:pt x="443" y="287"/>
                  </a:lnTo>
                  <a:lnTo>
                    <a:pt x="417" y="271"/>
                  </a:lnTo>
                  <a:lnTo>
                    <a:pt x="417" y="277"/>
                  </a:lnTo>
                  <a:lnTo>
                    <a:pt x="412" y="277"/>
                  </a:lnTo>
                  <a:lnTo>
                    <a:pt x="412" y="277"/>
                  </a:lnTo>
                  <a:lnTo>
                    <a:pt x="402" y="271"/>
                  </a:lnTo>
                  <a:lnTo>
                    <a:pt x="402" y="271"/>
                  </a:lnTo>
                  <a:lnTo>
                    <a:pt x="397" y="261"/>
                  </a:lnTo>
                  <a:lnTo>
                    <a:pt x="397" y="256"/>
                  </a:lnTo>
                  <a:lnTo>
                    <a:pt x="397" y="251"/>
                  </a:lnTo>
                  <a:lnTo>
                    <a:pt x="397" y="251"/>
                  </a:lnTo>
                  <a:lnTo>
                    <a:pt x="397" y="246"/>
                  </a:lnTo>
                  <a:lnTo>
                    <a:pt x="397" y="241"/>
                  </a:lnTo>
                  <a:lnTo>
                    <a:pt x="397" y="241"/>
                  </a:lnTo>
                  <a:lnTo>
                    <a:pt x="402" y="241"/>
                  </a:lnTo>
                  <a:lnTo>
                    <a:pt x="412" y="231"/>
                  </a:lnTo>
                  <a:lnTo>
                    <a:pt x="412" y="226"/>
                  </a:lnTo>
                  <a:lnTo>
                    <a:pt x="412" y="221"/>
                  </a:lnTo>
                  <a:lnTo>
                    <a:pt x="422" y="221"/>
                  </a:lnTo>
                  <a:lnTo>
                    <a:pt x="433" y="231"/>
                  </a:lnTo>
                  <a:lnTo>
                    <a:pt x="438" y="226"/>
                  </a:lnTo>
                  <a:lnTo>
                    <a:pt x="448" y="231"/>
                  </a:lnTo>
                  <a:lnTo>
                    <a:pt x="453" y="236"/>
                  </a:lnTo>
                  <a:lnTo>
                    <a:pt x="453" y="236"/>
                  </a:lnTo>
                  <a:lnTo>
                    <a:pt x="463" y="231"/>
                  </a:lnTo>
                  <a:lnTo>
                    <a:pt x="463" y="236"/>
                  </a:lnTo>
                  <a:lnTo>
                    <a:pt x="468" y="236"/>
                  </a:lnTo>
                  <a:lnTo>
                    <a:pt x="473" y="226"/>
                  </a:lnTo>
                  <a:lnTo>
                    <a:pt x="473" y="226"/>
                  </a:lnTo>
                  <a:lnTo>
                    <a:pt x="483" y="226"/>
                  </a:lnTo>
                  <a:lnTo>
                    <a:pt x="478" y="221"/>
                  </a:lnTo>
                  <a:lnTo>
                    <a:pt x="488" y="221"/>
                  </a:lnTo>
                  <a:lnTo>
                    <a:pt x="483" y="216"/>
                  </a:lnTo>
                  <a:lnTo>
                    <a:pt x="473" y="211"/>
                  </a:lnTo>
                  <a:lnTo>
                    <a:pt x="478" y="206"/>
                  </a:lnTo>
                  <a:lnTo>
                    <a:pt x="478" y="206"/>
                  </a:lnTo>
                  <a:lnTo>
                    <a:pt x="468" y="201"/>
                  </a:lnTo>
                  <a:lnTo>
                    <a:pt x="463" y="196"/>
                  </a:lnTo>
                  <a:lnTo>
                    <a:pt x="453" y="191"/>
                  </a:lnTo>
                  <a:lnTo>
                    <a:pt x="453" y="186"/>
                  </a:lnTo>
                  <a:lnTo>
                    <a:pt x="448" y="171"/>
                  </a:lnTo>
                  <a:lnTo>
                    <a:pt x="443" y="166"/>
                  </a:lnTo>
                  <a:lnTo>
                    <a:pt x="438" y="166"/>
                  </a:lnTo>
                  <a:lnTo>
                    <a:pt x="433" y="161"/>
                  </a:lnTo>
                  <a:lnTo>
                    <a:pt x="433" y="161"/>
                  </a:lnTo>
                  <a:lnTo>
                    <a:pt x="438" y="151"/>
                  </a:lnTo>
                  <a:lnTo>
                    <a:pt x="438" y="146"/>
                  </a:lnTo>
                  <a:lnTo>
                    <a:pt x="438" y="146"/>
                  </a:lnTo>
                  <a:lnTo>
                    <a:pt x="433" y="141"/>
                  </a:lnTo>
                  <a:lnTo>
                    <a:pt x="422" y="131"/>
                  </a:lnTo>
                  <a:lnTo>
                    <a:pt x="427" y="126"/>
                  </a:lnTo>
                  <a:lnTo>
                    <a:pt x="433" y="126"/>
                  </a:lnTo>
                  <a:lnTo>
                    <a:pt x="438" y="120"/>
                  </a:lnTo>
                  <a:lnTo>
                    <a:pt x="433" y="115"/>
                  </a:lnTo>
                  <a:lnTo>
                    <a:pt x="438" y="110"/>
                  </a:lnTo>
                  <a:lnTo>
                    <a:pt x="433" y="105"/>
                  </a:lnTo>
                  <a:lnTo>
                    <a:pt x="433" y="100"/>
                  </a:lnTo>
                  <a:lnTo>
                    <a:pt x="433" y="100"/>
                  </a:lnTo>
                  <a:lnTo>
                    <a:pt x="433" y="100"/>
                  </a:lnTo>
                  <a:lnTo>
                    <a:pt x="438" y="95"/>
                  </a:lnTo>
                  <a:lnTo>
                    <a:pt x="438" y="90"/>
                  </a:lnTo>
                  <a:lnTo>
                    <a:pt x="443" y="85"/>
                  </a:lnTo>
                  <a:lnTo>
                    <a:pt x="438" y="80"/>
                  </a:lnTo>
                  <a:lnTo>
                    <a:pt x="448" y="85"/>
                  </a:lnTo>
                  <a:lnTo>
                    <a:pt x="453" y="85"/>
                  </a:lnTo>
                  <a:lnTo>
                    <a:pt x="463" y="85"/>
                  </a:lnTo>
                  <a:lnTo>
                    <a:pt x="468" y="90"/>
                  </a:lnTo>
                  <a:lnTo>
                    <a:pt x="478" y="85"/>
                  </a:lnTo>
                  <a:lnTo>
                    <a:pt x="483" y="85"/>
                  </a:lnTo>
                  <a:lnTo>
                    <a:pt x="488" y="80"/>
                  </a:lnTo>
                  <a:lnTo>
                    <a:pt x="493" y="80"/>
                  </a:lnTo>
                  <a:lnTo>
                    <a:pt x="493" y="70"/>
                  </a:lnTo>
                  <a:lnTo>
                    <a:pt x="493" y="65"/>
                  </a:lnTo>
                  <a:lnTo>
                    <a:pt x="493" y="65"/>
                  </a:lnTo>
                  <a:lnTo>
                    <a:pt x="488" y="60"/>
                  </a:lnTo>
                  <a:lnTo>
                    <a:pt x="488" y="60"/>
                  </a:lnTo>
                  <a:lnTo>
                    <a:pt x="478" y="55"/>
                  </a:lnTo>
                  <a:lnTo>
                    <a:pt x="478" y="50"/>
                  </a:lnTo>
                  <a:lnTo>
                    <a:pt x="483" y="45"/>
                  </a:lnTo>
                  <a:lnTo>
                    <a:pt x="478" y="40"/>
                  </a:lnTo>
                  <a:lnTo>
                    <a:pt x="468" y="35"/>
                  </a:lnTo>
                  <a:lnTo>
                    <a:pt x="463" y="30"/>
                  </a:lnTo>
                  <a:lnTo>
                    <a:pt x="458" y="30"/>
                  </a:lnTo>
                  <a:lnTo>
                    <a:pt x="458" y="35"/>
                  </a:lnTo>
                  <a:lnTo>
                    <a:pt x="438" y="35"/>
                  </a:lnTo>
                  <a:lnTo>
                    <a:pt x="438" y="40"/>
                  </a:lnTo>
                  <a:lnTo>
                    <a:pt x="438" y="50"/>
                  </a:lnTo>
                  <a:lnTo>
                    <a:pt x="438" y="50"/>
                  </a:lnTo>
                  <a:lnTo>
                    <a:pt x="433" y="60"/>
                  </a:lnTo>
                  <a:lnTo>
                    <a:pt x="433" y="60"/>
                  </a:lnTo>
                  <a:lnTo>
                    <a:pt x="427" y="60"/>
                  </a:lnTo>
                  <a:lnTo>
                    <a:pt x="422" y="60"/>
                  </a:lnTo>
                  <a:lnTo>
                    <a:pt x="417" y="65"/>
                  </a:lnTo>
                  <a:lnTo>
                    <a:pt x="407" y="70"/>
                  </a:lnTo>
                  <a:lnTo>
                    <a:pt x="402" y="70"/>
                  </a:lnTo>
                  <a:lnTo>
                    <a:pt x="397" y="65"/>
                  </a:lnTo>
                  <a:lnTo>
                    <a:pt x="397" y="65"/>
                  </a:lnTo>
                  <a:lnTo>
                    <a:pt x="397" y="70"/>
                  </a:lnTo>
                  <a:lnTo>
                    <a:pt x="377" y="70"/>
                  </a:lnTo>
                  <a:lnTo>
                    <a:pt x="372" y="75"/>
                  </a:lnTo>
                  <a:lnTo>
                    <a:pt x="367" y="70"/>
                  </a:lnTo>
                  <a:lnTo>
                    <a:pt x="362" y="75"/>
                  </a:lnTo>
                  <a:lnTo>
                    <a:pt x="362" y="90"/>
                  </a:lnTo>
                  <a:lnTo>
                    <a:pt x="357" y="90"/>
                  </a:lnTo>
                  <a:lnTo>
                    <a:pt x="357" y="90"/>
                  </a:lnTo>
                  <a:lnTo>
                    <a:pt x="347" y="100"/>
                  </a:lnTo>
                  <a:lnTo>
                    <a:pt x="337" y="100"/>
                  </a:lnTo>
                  <a:lnTo>
                    <a:pt x="332" y="100"/>
                  </a:lnTo>
                  <a:lnTo>
                    <a:pt x="332" y="105"/>
                  </a:lnTo>
                  <a:lnTo>
                    <a:pt x="327" y="110"/>
                  </a:lnTo>
                  <a:lnTo>
                    <a:pt x="327" y="110"/>
                  </a:lnTo>
                  <a:lnTo>
                    <a:pt x="317" y="110"/>
                  </a:lnTo>
                  <a:lnTo>
                    <a:pt x="327" y="120"/>
                  </a:lnTo>
                  <a:lnTo>
                    <a:pt x="322" y="126"/>
                  </a:lnTo>
                  <a:lnTo>
                    <a:pt x="317" y="126"/>
                  </a:lnTo>
                  <a:lnTo>
                    <a:pt x="317" y="126"/>
                  </a:lnTo>
                  <a:lnTo>
                    <a:pt x="307" y="131"/>
                  </a:lnTo>
                  <a:lnTo>
                    <a:pt x="302" y="131"/>
                  </a:lnTo>
                  <a:lnTo>
                    <a:pt x="302" y="120"/>
                  </a:lnTo>
                  <a:lnTo>
                    <a:pt x="297" y="126"/>
                  </a:lnTo>
                  <a:lnTo>
                    <a:pt x="297" y="131"/>
                  </a:lnTo>
                  <a:lnTo>
                    <a:pt x="292" y="136"/>
                  </a:lnTo>
                  <a:lnTo>
                    <a:pt x="297" y="141"/>
                  </a:lnTo>
                  <a:lnTo>
                    <a:pt x="292" y="146"/>
                  </a:lnTo>
                  <a:lnTo>
                    <a:pt x="292" y="146"/>
                  </a:lnTo>
                  <a:lnTo>
                    <a:pt x="287" y="151"/>
                  </a:lnTo>
                  <a:lnTo>
                    <a:pt x="276" y="151"/>
                  </a:lnTo>
                  <a:lnTo>
                    <a:pt x="271" y="156"/>
                  </a:lnTo>
                  <a:lnTo>
                    <a:pt x="271" y="156"/>
                  </a:lnTo>
                  <a:lnTo>
                    <a:pt x="271" y="146"/>
                  </a:lnTo>
                  <a:lnTo>
                    <a:pt x="266" y="146"/>
                  </a:lnTo>
                  <a:lnTo>
                    <a:pt x="261" y="146"/>
                  </a:lnTo>
                  <a:lnTo>
                    <a:pt x="261" y="146"/>
                  </a:lnTo>
                  <a:lnTo>
                    <a:pt x="256" y="146"/>
                  </a:lnTo>
                  <a:lnTo>
                    <a:pt x="256" y="146"/>
                  </a:lnTo>
                  <a:lnTo>
                    <a:pt x="251" y="146"/>
                  </a:lnTo>
                  <a:lnTo>
                    <a:pt x="256" y="141"/>
                  </a:lnTo>
                  <a:lnTo>
                    <a:pt x="256" y="136"/>
                  </a:lnTo>
                  <a:lnTo>
                    <a:pt x="256" y="136"/>
                  </a:lnTo>
                  <a:lnTo>
                    <a:pt x="246" y="136"/>
                  </a:lnTo>
                  <a:lnTo>
                    <a:pt x="241" y="126"/>
                  </a:lnTo>
                  <a:lnTo>
                    <a:pt x="246" y="126"/>
                  </a:lnTo>
                  <a:lnTo>
                    <a:pt x="246" y="120"/>
                  </a:lnTo>
                  <a:lnTo>
                    <a:pt x="241" y="120"/>
                  </a:lnTo>
                  <a:lnTo>
                    <a:pt x="246" y="115"/>
                  </a:lnTo>
                  <a:lnTo>
                    <a:pt x="246" y="115"/>
                  </a:lnTo>
                  <a:lnTo>
                    <a:pt x="236" y="110"/>
                  </a:lnTo>
                  <a:lnTo>
                    <a:pt x="236" y="115"/>
                  </a:lnTo>
                  <a:lnTo>
                    <a:pt x="226" y="120"/>
                  </a:lnTo>
                  <a:lnTo>
                    <a:pt x="221" y="115"/>
                  </a:lnTo>
                  <a:lnTo>
                    <a:pt x="221" y="115"/>
                  </a:lnTo>
                  <a:lnTo>
                    <a:pt x="216" y="115"/>
                  </a:lnTo>
                  <a:lnTo>
                    <a:pt x="216" y="115"/>
                  </a:lnTo>
                  <a:lnTo>
                    <a:pt x="211" y="115"/>
                  </a:lnTo>
                  <a:lnTo>
                    <a:pt x="216" y="110"/>
                  </a:lnTo>
                  <a:lnTo>
                    <a:pt x="216" y="110"/>
                  </a:lnTo>
                  <a:lnTo>
                    <a:pt x="211" y="110"/>
                  </a:lnTo>
                  <a:lnTo>
                    <a:pt x="206" y="105"/>
                  </a:lnTo>
                  <a:lnTo>
                    <a:pt x="211" y="105"/>
                  </a:lnTo>
                  <a:lnTo>
                    <a:pt x="211" y="105"/>
                  </a:lnTo>
                  <a:lnTo>
                    <a:pt x="206" y="100"/>
                  </a:lnTo>
                  <a:lnTo>
                    <a:pt x="211" y="95"/>
                  </a:lnTo>
                  <a:lnTo>
                    <a:pt x="211" y="90"/>
                  </a:lnTo>
                  <a:lnTo>
                    <a:pt x="206" y="90"/>
                  </a:lnTo>
                  <a:lnTo>
                    <a:pt x="201" y="90"/>
                  </a:lnTo>
                  <a:lnTo>
                    <a:pt x="201" y="85"/>
                  </a:lnTo>
                  <a:lnTo>
                    <a:pt x="201" y="80"/>
                  </a:lnTo>
                  <a:lnTo>
                    <a:pt x="201" y="75"/>
                  </a:lnTo>
                  <a:lnTo>
                    <a:pt x="196" y="75"/>
                  </a:lnTo>
                  <a:lnTo>
                    <a:pt x="201" y="70"/>
                  </a:lnTo>
                  <a:lnTo>
                    <a:pt x="201" y="70"/>
                  </a:lnTo>
                  <a:lnTo>
                    <a:pt x="196" y="65"/>
                  </a:lnTo>
                  <a:lnTo>
                    <a:pt x="191" y="60"/>
                  </a:lnTo>
                  <a:lnTo>
                    <a:pt x="191" y="55"/>
                  </a:lnTo>
                  <a:lnTo>
                    <a:pt x="181" y="50"/>
                  </a:lnTo>
                  <a:lnTo>
                    <a:pt x="176" y="60"/>
                  </a:lnTo>
                  <a:lnTo>
                    <a:pt x="171" y="60"/>
                  </a:lnTo>
                  <a:lnTo>
                    <a:pt x="171" y="60"/>
                  </a:lnTo>
                  <a:lnTo>
                    <a:pt x="166" y="55"/>
                  </a:lnTo>
                  <a:lnTo>
                    <a:pt x="166" y="60"/>
                  </a:lnTo>
                  <a:lnTo>
                    <a:pt x="156" y="60"/>
                  </a:lnTo>
                  <a:lnTo>
                    <a:pt x="151" y="60"/>
                  </a:lnTo>
                  <a:lnTo>
                    <a:pt x="146" y="65"/>
                  </a:lnTo>
                  <a:lnTo>
                    <a:pt x="141" y="55"/>
                  </a:lnTo>
                  <a:lnTo>
                    <a:pt x="125" y="50"/>
                  </a:lnTo>
                  <a:lnTo>
                    <a:pt x="125" y="45"/>
                  </a:lnTo>
                  <a:lnTo>
                    <a:pt x="120" y="40"/>
                  </a:lnTo>
                  <a:lnTo>
                    <a:pt x="125" y="35"/>
                  </a:lnTo>
                  <a:lnTo>
                    <a:pt x="130" y="35"/>
                  </a:lnTo>
                  <a:lnTo>
                    <a:pt x="130" y="30"/>
                  </a:lnTo>
                  <a:lnTo>
                    <a:pt x="136" y="25"/>
                  </a:lnTo>
                  <a:lnTo>
                    <a:pt x="136" y="25"/>
                  </a:lnTo>
                  <a:lnTo>
                    <a:pt x="120" y="20"/>
                  </a:lnTo>
                  <a:lnTo>
                    <a:pt x="115" y="0"/>
                  </a:lnTo>
                  <a:lnTo>
                    <a:pt x="110" y="0"/>
                  </a:lnTo>
                  <a:lnTo>
                    <a:pt x="100" y="0"/>
                  </a:lnTo>
                  <a:lnTo>
                    <a:pt x="95" y="5"/>
                  </a:lnTo>
                  <a:lnTo>
                    <a:pt x="90" y="10"/>
                  </a:lnTo>
                  <a:lnTo>
                    <a:pt x="90" y="15"/>
                  </a:lnTo>
                  <a:lnTo>
                    <a:pt x="80" y="5"/>
                  </a:lnTo>
                  <a:lnTo>
                    <a:pt x="80" y="5"/>
                  </a:lnTo>
                  <a:lnTo>
                    <a:pt x="75" y="15"/>
                  </a:lnTo>
                  <a:lnTo>
                    <a:pt x="80" y="20"/>
                  </a:lnTo>
                  <a:lnTo>
                    <a:pt x="85" y="25"/>
                  </a:lnTo>
                  <a:lnTo>
                    <a:pt x="85" y="25"/>
                  </a:lnTo>
                  <a:lnTo>
                    <a:pt x="95" y="30"/>
                  </a:lnTo>
                  <a:lnTo>
                    <a:pt x="90" y="35"/>
                  </a:lnTo>
                  <a:lnTo>
                    <a:pt x="90" y="40"/>
                  </a:lnTo>
                  <a:lnTo>
                    <a:pt x="85" y="40"/>
                  </a:lnTo>
                  <a:lnTo>
                    <a:pt x="85" y="50"/>
                  </a:lnTo>
                  <a:lnTo>
                    <a:pt x="90" y="55"/>
                  </a:lnTo>
                  <a:lnTo>
                    <a:pt x="90" y="65"/>
                  </a:lnTo>
                  <a:lnTo>
                    <a:pt x="85" y="65"/>
                  </a:lnTo>
                  <a:lnTo>
                    <a:pt x="85" y="65"/>
                  </a:lnTo>
                  <a:lnTo>
                    <a:pt x="75" y="65"/>
                  </a:lnTo>
                  <a:lnTo>
                    <a:pt x="75" y="65"/>
                  </a:lnTo>
                  <a:lnTo>
                    <a:pt x="70" y="75"/>
                  </a:lnTo>
                  <a:lnTo>
                    <a:pt x="65" y="75"/>
                  </a:lnTo>
                  <a:lnTo>
                    <a:pt x="60" y="80"/>
                  </a:lnTo>
                  <a:lnTo>
                    <a:pt x="60" y="80"/>
                  </a:lnTo>
                  <a:lnTo>
                    <a:pt x="55" y="85"/>
                  </a:lnTo>
                  <a:lnTo>
                    <a:pt x="50" y="90"/>
                  </a:lnTo>
                  <a:lnTo>
                    <a:pt x="45" y="90"/>
                  </a:lnTo>
                  <a:lnTo>
                    <a:pt x="40" y="90"/>
                  </a:lnTo>
                  <a:lnTo>
                    <a:pt x="40" y="90"/>
                  </a:lnTo>
                  <a:lnTo>
                    <a:pt x="30" y="90"/>
                  </a:lnTo>
                  <a:lnTo>
                    <a:pt x="35" y="95"/>
                  </a:lnTo>
                  <a:lnTo>
                    <a:pt x="35" y="95"/>
                  </a:lnTo>
                  <a:lnTo>
                    <a:pt x="30" y="105"/>
                  </a:lnTo>
                  <a:lnTo>
                    <a:pt x="30" y="105"/>
                  </a:lnTo>
                  <a:lnTo>
                    <a:pt x="35" y="110"/>
                  </a:lnTo>
                  <a:lnTo>
                    <a:pt x="40" y="115"/>
                  </a:lnTo>
                  <a:lnTo>
                    <a:pt x="40" y="131"/>
                  </a:lnTo>
                  <a:lnTo>
                    <a:pt x="25" y="131"/>
                  </a:lnTo>
                  <a:lnTo>
                    <a:pt x="20" y="136"/>
                  </a:lnTo>
                  <a:lnTo>
                    <a:pt x="10" y="131"/>
                  </a:lnTo>
                  <a:lnTo>
                    <a:pt x="10" y="136"/>
                  </a:lnTo>
                  <a:lnTo>
                    <a:pt x="0" y="146"/>
                  </a:lnTo>
                  <a:lnTo>
                    <a:pt x="0" y="151"/>
                  </a:lnTo>
                  <a:lnTo>
                    <a:pt x="30" y="171"/>
                  </a:lnTo>
                  <a:lnTo>
                    <a:pt x="45" y="181"/>
                  </a:lnTo>
                  <a:lnTo>
                    <a:pt x="60" y="201"/>
                  </a:lnTo>
                  <a:lnTo>
                    <a:pt x="65" y="211"/>
                  </a:lnTo>
                  <a:lnTo>
                    <a:pt x="70" y="221"/>
                  </a:lnTo>
                  <a:lnTo>
                    <a:pt x="70" y="226"/>
                  </a:lnTo>
                  <a:lnTo>
                    <a:pt x="85" y="246"/>
                  </a:lnTo>
                  <a:lnTo>
                    <a:pt x="90" y="256"/>
                  </a:lnTo>
                  <a:lnTo>
                    <a:pt x="90" y="261"/>
                  </a:lnTo>
                  <a:lnTo>
                    <a:pt x="100" y="271"/>
                  </a:lnTo>
                  <a:lnTo>
                    <a:pt x="115" y="266"/>
                  </a:lnTo>
                  <a:lnTo>
                    <a:pt x="130" y="277"/>
                  </a:lnTo>
                  <a:lnTo>
                    <a:pt x="136" y="282"/>
                  </a:lnTo>
                  <a:lnTo>
                    <a:pt x="141" y="282"/>
                  </a:lnTo>
                  <a:lnTo>
                    <a:pt x="146" y="287"/>
                  </a:lnTo>
                  <a:lnTo>
                    <a:pt x="151" y="297"/>
                  </a:lnTo>
                  <a:lnTo>
                    <a:pt x="156" y="297"/>
                  </a:lnTo>
                  <a:lnTo>
                    <a:pt x="171" y="307"/>
                  </a:lnTo>
                  <a:lnTo>
                    <a:pt x="176" y="307"/>
                  </a:lnTo>
                  <a:lnTo>
                    <a:pt x="181" y="317"/>
                  </a:lnTo>
                  <a:lnTo>
                    <a:pt x="186" y="322"/>
                  </a:lnTo>
                  <a:lnTo>
                    <a:pt x="191" y="342"/>
                  </a:lnTo>
                  <a:lnTo>
                    <a:pt x="196" y="352"/>
                  </a:lnTo>
                  <a:lnTo>
                    <a:pt x="196" y="357"/>
                  </a:lnTo>
                  <a:lnTo>
                    <a:pt x="196" y="367"/>
                  </a:lnTo>
                  <a:lnTo>
                    <a:pt x="196" y="367"/>
                  </a:lnTo>
                  <a:lnTo>
                    <a:pt x="196" y="367"/>
                  </a:lnTo>
                  <a:lnTo>
                    <a:pt x="201" y="367"/>
                  </a:lnTo>
                  <a:lnTo>
                    <a:pt x="211" y="372"/>
                  </a:lnTo>
                  <a:lnTo>
                    <a:pt x="221" y="377"/>
                  </a:lnTo>
                  <a:lnTo>
                    <a:pt x="231" y="382"/>
                  </a:lnTo>
                  <a:lnTo>
                    <a:pt x="246" y="397"/>
                  </a:lnTo>
                  <a:lnTo>
                    <a:pt x="261" y="417"/>
                  </a:lnTo>
                  <a:lnTo>
                    <a:pt x="276" y="438"/>
                  </a:lnTo>
                  <a:lnTo>
                    <a:pt x="297" y="468"/>
                  </a:lnTo>
                  <a:lnTo>
                    <a:pt x="297" y="468"/>
                  </a:lnTo>
                  <a:lnTo>
                    <a:pt x="302" y="463"/>
                  </a:lnTo>
                  <a:lnTo>
                    <a:pt x="312" y="463"/>
                  </a:lnTo>
                  <a:lnTo>
                    <a:pt x="332" y="478"/>
                  </a:lnTo>
                  <a:lnTo>
                    <a:pt x="332" y="478"/>
                  </a:lnTo>
                  <a:lnTo>
                    <a:pt x="357" y="478"/>
                  </a:lnTo>
                  <a:lnTo>
                    <a:pt x="372" y="488"/>
                  </a:lnTo>
                  <a:lnTo>
                    <a:pt x="387" y="503"/>
                  </a:lnTo>
                  <a:lnTo>
                    <a:pt x="402" y="533"/>
                  </a:lnTo>
                  <a:lnTo>
                    <a:pt x="402" y="538"/>
                  </a:lnTo>
                  <a:lnTo>
                    <a:pt x="412" y="543"/>
                  </a:lnTo>
                  <a:lnTo>
                    <a:pt x="427" y="528"/>
                  </a:lnTo>
                  <a:lnTo>
                    <a:pt x="443" y="523"/>
                  </a:lnTo>
                  <a:lnTo>
                    <a:pt x="458" y="518"/>
                  </a:lnTo>
                  <a:lnTo>
                    <a:pt x="463" y="518"/>
                  </a:lnTo>
                  <a:lnTo>
                    <a:pt x="488" y="523"/>
                  </a:lnTo>
                  <a:lnTo>
                    <a:pt x="493" y="523"/>
                  </a:lnTo>
                  <a:lnTo>
                    <a:pt x="513" y="538"/>
                  </a:lnTo>
                  <a:lnTo>
                    <a:pt x="513" y="533"/>
                  </a:lnTo>
                  <a:lnTo>
                    <a:pt x="513" y="538"/>
                  </a:lnTo>
                  <a:lnTo>
                    <a:pt x="518" y="538"/>
                  </a:lnTo>
                  <a:lnTo>
                    <a:pt x="523" y="543"/>
                  </a:lnTo>
                  <a:lnTo>
                    <a:pt x="528" y="543"/>
                  </a:lnTo>
                  <a:lnTo>
                    <a:pt x="538" y="548"/>
                  </a:lnTo>
                  <a:lnTo>
                    <a:pt x="538" y="548"/>
                  </a:lnTo>
                  <a:lnTo>
                    <a:pt x="533" y="538"/>
                  </a:lnTo>
                  <a:lnTo>
                    <a:pt x="538" y="533"/>
                  </a:lnTo>
                  <a:lnTo>
                    <a:pt x="548" y="528"/>
                  </a:lnTo>
                  <a:lnTo>
                    <a:pt x="563" y="533"/>
                  </a:lnTo>
                  <a:lnTo>
                    <a:pt x="568" y="533"/>
                  </a:lnTo>
                  <a:lnTo>
                    <a:pt x="584" y="543"/>
                  </a:lnTo>
                  <a:lnTo>
                    <a:pt x="589" y="533"/>
                  </a:lnTo>
                  <a:lnTo>
                    <a:pt x="594" y="533"/>
                  </a:lnTo>
                  <a:lnTo>
                    <a:pt x="599" y="533"/>
                  </a:lnTo>
                  <a:lnTo>
                    <a:pt x="604" y="528"/>
                  </a:lnTo>
                  <a:lnTo>
                    <a:pt x="604" y="528"/>
                  </a:lnTo>
                  <a:lnTo>
                    <a:pt x="604" y="528"/>
                  </a:lnTo>
                  <a:lnTo>
                    <a:pt x="599" y="528"/>
                  </a:lnTo>
                  <a:lnTo>
                    <a:pt x="599" y="523"/>
                  </a:lnTo>
                  <a:lnTo>
                    <a:pt x="609" y="518"/>
                  </a:lnTo>
                  <a:lnTo>
                    <a:pt x="609" y="518"/>
                  </a:lnTo>
                  <a:lnTo>
                    <a:pt x="619" y="518"/>
                  </a:lnTo>
                  <a:lnTo>
                    <a:pt x="614" y="508"/>
                  </a:lnTo>
                  <a:lnTo>
                    <a:pt x="614" y="50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3" name="Freeform 44"/>
            <p:cNvSpPr>
              <a:spLocks/>
            </p:cNvSpPr>
            <p:nvPr/>
          </p:nvSpPr>
          <p:spPr bwMode="auto">
            <a:xfrm>
              <a:off x="7266900" y="3016974"/>
              <a:ext cx="2199" cy="2376"/>
            </a:xfrm>
            <a:custGeom>
              <a:avLst/>
              <a:gdLst>
                <a:gd name="T0" fmla="*/ 5 w 5"/>
                <a:gd name="T1" fmla="*/ 5 h 5"/>
                <a:gd name="T2" fmla="*/ 0 w 5"/>
                <a:gd name="T3" fmla="*/ 0 h 5"/>
                <a:gd name="T4" fmla="*/ 0 w 5"/>
                <a:gd name="T5" fmla="*/ 0 h 5"/>
                <a:gd name="T6" fmla="*/ 5 w 5"/>
                <a:gd name="T7" fmla="*/ 0 h 5"/>
                <a:gd name="T8" fmla="*/ 5 w 5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" name="Freeform 45"/>
            <p:cNvSpPr>
              <a:spLocks/>
            </p:cNvSpPr>
            <p:nvPr/>
          </p:nvSpPr>
          <p:spPr bwMode="auto">
            <a:xfrm>
              <a:off x="7289344" y="3040720"/>
              <a:ext cx="2199" cy="4749"/>
            </a:xfrm>
            <a:custGeom>
              <a:avLst/>
              <a:gdLst>
                <a:gd name="T0" fmla="*/ 5 w 5"/>
                <a:gd name="T1" fmla="*/ 5 h 10"/>
                <a:gd name="T2" fmla="*/ 5 w 5"/>
                <a:gd name="T3" fmla="*/ 5 h 10"/>
                <a:gd name="T4" fmla="*/ 5 w 5"/>
                <a:gd name="T5" fmla="*/ 10 h 10"/>
                <a:gd name="T6" fmla="*/ 5 w 5"/>
                <a:gd name="T7" fmla="*/ 10 h 10"/>
                <a:gd name="T8" fmla="*/ 5 w 5"/>
                <a:gd name="T9" fmla="*/ 10 h 10"/>
                <a:gd name="T10" fmla="*/ 5 w 5"/>
                <a:gd name="T11" fmla="*/ 10 h 10"/>
                <a:gd name="T12" fmla="*/ 5 w 5"/>
                <a:gd name="T13" fmla="*/ 5 h 10"/>
                <a:gd name="T14" fmla="*/ 5 w 5"/>
                <a:gd name="T15" fmla="*/ 5 h 10"/>
                <a:gd name="T16" fmla="*/ 5 w 5"/>
                <a:gd name="T17" fmla="*/ 5 h 10"/>
                <a:gd name="T18" fmla="*/ 5 w 5"/>
                <a:gd name="T19" fmla="*/ 5 h 10"/>
                <a:gd name="T20" fmla="*/ 0 w 5"/>
                <a:gd name="T21" fmla="*/ 5 h 10"/>
                <a:gd name="T22" fmla="*/ 0 w 5"/>
                <a:gd name="T23" fmla="*/ 0 h 10"/>
                <a:gd name="T24" fmla="*/ 0 w 5"/>
                <a:gd name="T25" fmla="*/ 5 h 10"/>
                <a:gd name="T26" fmla="*/ 0 w 5"/>
                <a:gd name="T27" fmla="*/ 5 h 10"/>
                <a:gd name="T28" fmla="*/ 0 w 5"/>
                <a:gd name="T29" fmla="*/ 5 h 10"/>
                <a:gd name="T30" fmla="*/ 5 w 5"/>
                <a:gd name="T31" fmla="*/ 5 h 10"/>
                <a:gd name="T32" fmla="*/ 5 w 5"/>
                <a:gd name="T33" fmla="*/ 5 h 10"/>
                <a:gd name="T34" fmla="*/ 5 w 5"/>
                <a:gd name="T35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" h="10">
                  <a:moveTo>
                    <a:pt x="5" y="5"/>
                  </a:moveTo>
                  <a:lnTo>
                    <a:pt x="5" y="5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5" name="Freeform 46"/>
            <p:cNvSpPr>
              <a:spLocks/>
            </p:cNvSpPr>
            <p:nvPr/>
          </p:nvSpPr>
          <p:spPr bwMode="auto">
            <a:xfrm>
              <a:off x="7321906" y="3172285"/>
              <a:ext cx="6601" cy="7125"/>
            </a:xfrm>
            <a:custGeom>
              <a:avLst/>
              <a:gdLst>
                <a:gd name="T0" fmla="*/ 5 w 15"/>
                <a:gd name="T1" fmla="*/ 15 h 15"/>
                <a:gd name="T2" fmla="*/ 5 w 15"/>
                <a:gd name="T3" fmla="*/ 15 h 15"/>
                <a:gd name="T4" fmla="*/ 0 w 15"/>
                <a:gd name="T5" fmla="*/ 15 h 15"/>
                <a:gd name="T6" fmla="*/ 0 w 15"/>
                <a:gd name="T7" fmla="*/ 15 h 15"/>
                <a:gd name="T8" fmla="*/ 0 w 15"/>
                <a:gd name="T9" fmla="*/ 10 h 15"/>
                <a:gd name="T10" fmla="*/ 0 w 15"/>
                <a:gd name="T11" fmla="*/ 10 h 15"/>
                <a:gd name="T12" fmla="*/ 0 w 15"/>
                <a:gd name="T13" fmla="*/ 5 h 15"/>
                <a:gd name="T14" fmla="*/ 5 w 15"/>
                <a:gd name="T15" fmla="*/ 0 h 15"/>
                <a:gd name="T16" fmla="*/ 5 w 15"/>
                <a:gd name="T17" fmla="*/ 0 h 15"/>
                <a:gd name="T18" fmla="*/ 10 w 15"/>
                <a:gd name="T19" fmla="*/ 0 h 15"/>
                <a:gd name="T20" fmla="*/ 15 w 15"/>
                <a:gd name="T21" fmla="*/ 0 h 15"/>
                <a:gd name="T22" fmla="*/ 5 w 15"/>
                <a:gd name="T23" fmla="*/ 5 h 15"/>
                <a:gd name="T24" fmla="*/ 5 w 15"/>
                <a:gd name="T2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5">
                  <a:moveTo>
                    <a:pt x="5" y="15"/>
                  </a:moveTo>
                  <a:lnTo>
                    <a:pt x="5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5"/>
                  </a:lnTo>
                  <a:lnTo>
                    <a:pt x="5" y="0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5" y="5"/>
                  </a:lnTo>
                  <a:lnTo>
                    <a:pt x="5" y="1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" name="Freeform 47"/>
            <p:cNvSpPr>
              <a:spLocks/>
            </p:cNvSpPr>
            <p:nvPr/>
          </p:nvSpPr>
          <p:spPr bwMode="auto">
            <a:xfrm>
              <a:off x="7372951" y="3193660"/>
              <a:ext cx="4399" cy="2376"/>
            </a:xfrm>
            <a:custGeom>
              <a:avLst/>
              <a:gdLst>
                <a:gd name="T0" fmla="*/ 10 w 10"/>
                <a:gd name="T1" fmla="*/ 0 h 5"/>
                <a:gd name="T2" fmla="*/ 10 w 10"/>
                <a:gd name="T3" fmla="*/ 0 h 5"/>
                <a:gd name="T4" fmla="*/ 0 w 10"/>
                <a:gd name="T5" fmla="*/ 5 h 5"/>
                <a:gd name="T6" fmla="*/ 5 w 10"/>
                <a:gd name="T7" fmla="*/ 0 h 5"/>
                <a:gd name="T8" fmla="*/ 10 w 10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5">
                  <a:moveTo>
                    <a:pt x="10" y="0"/>
                  </a:moveTo>
                  <a:lnTo>
                    <a:pt x="10" y="0"/>
                  </a:lnTo>
                  <a:lnTo>
                    <a:pt x="0" y="5"/>
                  </a:lnTo>
                  <a:lnTo>
                    <a:pt x="5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7" name="Freeform 48"/>
            <p:cNvSpPr>
              <a:spLocks/>
            </p:cNvSpPr>
            <p:nvPr/>
          </p:nvSpPr>
          <p:spPr bwMode="auto">
            <a:xfrm>
              <a:off x="7310906" y="3169912"/>
              <a:ext cx="2199" cy="2376"/>
            </a:xfrm>
            <a:custGeom>
              <a:avLst/>
              <a:gdLst>
                <a:gd name="T0" fmla="*/ 5 w 5"/>
                <a:gd name="T1" fmla="*/ 0 h 5"/>
                <a:gd name="T2" fmla="*/ 5 w 5"/>
                <a:gd name="T3" fmla="*/ 0 h 5"/>
                <a:gd name="T4" fmla="*/ 5 w 5"/>
                <a:gd name="T5" fmla="*/ 5 h 5"/>
                <a:gd name="T6" fmla="*/ 0 w 5"/>
                <a:gd name="T7" fmla="*/ 5 h 5"/>
                <a:gd name="T8" fmla="*/ 5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5" y="0"/>
                  </a:moveTo>
                  <a:lnTo>
                    <a:pt x="5" y="0"/>
                  </a:lnTo>
                  <a:lnTo>
                    <a:pt x="5" y="5"/>
                  </a:lnTo>
                  <a:lnTo>
                    <a:pt x="0" y="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8" name="Freeform 49"/>
            <p:cNvSpPr>
              <a:spLocks/>
            </p:cNvSpPr>
            <p:nvPr/>
          </p:nvSpPr>
          <p:spPr bwMode="auto">
            <a:xfrm>
              <a:off x="7332909" y="3165163"/>
              <a:ext cx="2199" cy="2376"/>
            </a:xfrm>
            <a:custGeom>
              <a:avLst/>
              <a:gdLst>
                <a:gd name="T0" fmla="*/ 5 w 5"/>
                <a:gd name="T1" fmla="*/ 5 h 5"/>
                <a:gd name="T2" fmla="*/ 5 w 5"/>
                <a:gd name="T3" fmla="*/ 0 h 5"/>
                <a:gd name="T4" fmla="*/ 0 w 5"/>
                <a:gd name="T5" fmla="*/ 0 h 5"/>
                <a:gd name="T6" fmla="*/ 5 w 5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9" name="Rectangle 50"/>
            <p:cNvSpPr>
              <a:spLocks noChangeArrowheads="1"/>
            </p:cNvSpPr>
            <p:nvPr/>
          </p:nvSpPr>
          <p:spPr bwMode="auto">
            <a:xfrm>
              <a:off x="7379551" y="3193660"/>
              <a:ext cx="441" cy="2376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50" name="Rectangle 51"/>
            <p:cNvSpPr>
              <a:spLocks noChangeArrowheads="1"/>
            </p:cNvSpPr>
            <p:nvPr/>
          </p:nvSpPr>
          <p:spPr bwMode="auto">
            <a:xfrm>
              <a:off x="7328507" y="3172285"/>
              <a:ext cx="441" cy="4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51" name="Freeform 52"/>
            <p:cNvSpPr>
              <a:spLocks/>
            </p:cNvSpPr>
            <p:nvPr/>
          </p:nvSpPr>
          <p:spPr bwMode="auto">
            <a:xfrm>
              <a:off x="6909551" y="2500687"/>
              <a:ext cx="394273" cy="222285"/>
            </a:xfrm>
            <a:custGeom>
              <a:avLst/>
              <a:gdLst>
                <a:gd name="T0" fmla="*/ 473 w 896"/>
                <a:gd name="T1" fmla="*/ 60 h 468"/>
                <a:gd name="T2" fmla="*/ 428 w 896"/>
                <a:gd name="T3" fmla="*/ 75 h 468"/>
                <a:gd name="T4" fmla="*/ 407 w 896"/>
                <a:gd name="T5" fmla="*/ 70 h 468"/>
                <a:gd name="T6" fmla="*/ 377 w 896"/>
                <a:gd name="T7" fmla="*/ 60 h 468"/>
                <a:gd name="T8" fmla="*/ 337 w 896"/>
                <a:gd name="T9" fmla="*/ 75 h 468"/>
                <a:gd name="T10" fmla="*/ 282 w 896"/>
                <a:gd name="T11" fmla="*/ 50 h 468"/>
                <a:gd name="T12" fmla="*/ 246 w 896"/>
                <a:gd name="T13" fmla="*/ 30 h 468"/>
                <a:gd name="T14" fmla="*/ 211 w 896"/>
                <a:gd name="T15" fmla="*/ 25 h 468"/>
                <a:gd name="T16" fmla="*/ 181 w 896"/>
                <a:gd name="T17" fmla="*/ 10 h 468"/>
                <a:gd name="T18" fmla="*/ 166 w 896"/>
                <a:gd name="T19" fmla="*/ 10 h 468"/>
                <a:gd name="T20" fmla="*/ 141 w 896"/>
                <a:gd name="T21" fmla="*/ 10 h 468"/>
                <a:gd name="T22" fmla="*/ 110 w 896"/>
                <a:gd name="T23" fmla="*/ 0 h 468"/>
                <a:gd name="T24" fmla="*/ 85 w 896"/>
                <a:gd name="T25" fmla="*/ 5 h 468"/>
                <a:gd name="T26" fmla="*/ 55 w 896"/>
                <a:gd name="T27" fmla="*/ 20 h 468"/>
                <a:gd name="T28" fmla="*/ 35 w 896"/>
                <a:gd name="T29" fmla="*/ 55 h 468"/>
                <a:gd name="T30" fmla="*/ 25 w 896"/>
                <a:gd name="T31" fmla="*/ 75 h 468"/>
                <a:gd name="T32" fmla="*/ 40 w 896"/>
                <a:gd name="T33" fmla="*/ 105 h 468"/>
                <a:gd name="T34" fmla="*/ 30 w 896"/>
                <a:gd name="T35" fmla="*/ 135 h 468"/>
                <a:gd name="T36" fmla="*/ 10 w 896"/>
                <a:gd name="T37" fmla="*/ 151 h 468"/>
                <a:gd name="T38" fmla="*/ 20 w 896"/>
                <a:gd name="T39" fmla="*/ 181 h 468"/>
                <a:gd name="T40" fmla="*/ 50 w 896"/>
                <a:gd name="T41" fmla="*/ 186 h 468"/>
                <a:gd name="T42" fmla="*/ 75 w 896"/>
                <a:gd name="T43" fmla="*/ 196 h 468"/>
                <a:gd name="T44" fmla="*/ 60 w 896"/>
                <a:gd name="T45" fmla="*/ 241 h 468"/>
                <a:gd name="T46" fmla="*/ 95 w 896"/>
                <a:gd name="T47" fmla="*/ 236 h 468"/>
                <a:gd name="T48" fmla="*/ 141 w 896"/>
                <a:gd name="T49" fmla="*/ 251 h 468"/>
                <a:gd name="T50" fmla="*/ 196 w 896"/>
                <a:gd name="T51" fmla="*/ 226 h 468"/>
                <a:gd name="T52" fmla="*/ 236 w 896"/>
                <a:gd name="T53" fmla="*/ 261 h 468"/>
                <a:gd name="T54" fmla="*/ 277 w 896"/>
                <a:gd name="T55" fmla="*/ 286 h 468"/>
                <a:gd name="T56" fmla="*/ 327 w 896"/>
                <a:gd name="T57" fmla="*/ 307 h 468"/>
                <a:gd name="T58" fmla="*/ 357 w 896"/>
                <a:gd name="T59" fmla="*/ 342 h 468"/>
                <a:gd name="T60" fmla="*/ 392 w 896"/>
                <a:gd name="T61" fmla="*/ 332 h 468"/>
                <a:gd name="T62" fmla="*/ 433 w 896"/>
                <a:gd name="T63" fmla="*/ 357 h 468"/>
                <a:gd name="T64" fmla="*/ 463 w 896"/>
                <a:gd name="T65" fmla="*/ 347 h 468"/>
                <a:gd name="T66" fmla="*/ 523 w 896"/>
                <a:gd name="T67" fmla="*/ 347 h 468"/>
                <a:gd name="T68" fmla="*/ 538 w 896"/>
                <a:gd name="T69" fmla="*/ 312 h 468"/>
                <a:gd name="T70" fmla="*/ 579 w 896"/>
                <a:gd name="T71" fmla="*/ 322 h 468"/>
                <a:gd name="T72" fmla="*/ 609 w 896"/>
                <a:gd name="T73" fmla="*/ 332 h 468"/>
                <a:gd name="T74" fmla="*/ 634 w 896"/>
                <a:gd name="T75" fmla="*/ 342 h 468"/>
                <a:gd name="T76" fmla="*/ 624 w 896"/>
                <a:gd name="T77" fmla="*/ 382 h 468"/>
                <a:gd name="T78" fmla="*/ 634 w 896"/>
                <a:gd name="T79" fmla="*/ 422 h 468"/>
                <a:gd name="T80" fmla="*/ 684 w 896"/>
                <a:gd name="T81" fmla="*/ 448 h 468"/>
                <a:gd name="T82" fmla="*/ 725 w 896"/>
                <a:gd name="T83" fmla="*/ 468 h 468"/>
                <a:gd name="T84" fmla="*/ 745 w 896"/>
                <a:gd name="T85" fmla="*/ 427 h 468"/>
                <a:gd name="T86" fmla="*/ 765 w 896"/>
                <a:gd name="T87" fmla="*/ 412 h 468"/>
                <a:gd name="T88" fmla="*/ 790 w 896"/>
                <a:gd name="T89" fmla="*/ 392 h 468"/>
                <a:gd name="T90" fmla="*/ 815 w 896"/>
                <a:gd name="T91" fmla="*/ 397 h 468"/>
                <a:gd name="T92" fmla="*/ 830 w 896"/>
                <a:gd name="T93" fmla="*/ 407 h 468"/>
                <a:gd name="T94" fmla="*/ 851 w 896"/>
                <a:gd name="T95" fmla="*/ 427 h 468"/>
                <a:gd name="T96" fmla="*/ 861 w 896"/>
                <a:gd name="T97" fmla="*/ 437 h 468"/>
                <a:gd name="T98" fmla="*/ 896 w 896"/>
                <a:gd name="T99" fmla="*/ 427 h 468"/>
                <a:gd name="T100" fmla="*/ 896 w 896"/>
                <a:gd name="T101" fmla="*/ 392 h 468"/>
                <a:gd name="T102" fmla="*/ 820 w 896"/>
                <a:gd name="T103" fmla="*/ 327 h 468"/>
                <a:gd name="T104" fmla="*/ 780 w 896"/>
                <a:gd name="T105" fmla="*/ 216 h 468"/>
                <a:gd name="T106" fmla="*/ 780 w 896"/>
                <a:gd name="T107" fmla="*/ 105 h 468"/>
                <a:gd name="T108" fmla="*/ 795 w 896"/>
                <a:gd name="T109" fmla="*/ 110 h 468"/>
                <a:gd name="T110" fmla="*/ 780 w 896"/>
                <a:gd name="T111" fmla="*/ 70 h 468"/>
                <a:gd name="T112" fmla="*/ 750 w 896"/>
                <a:gd name="T113" fmla="*/ 65 h 468"/>
                <a:gd name="T114" fmla="*/ 730 w 896"/>
                <a:gd name="T115" fmla="*/ 55 h 468"/>
                <a:gd name="T116" fmla="*/ 664 w 896"/>
                <a:gd name="T117" fmla="*/ 55 h 468"/>
                <a:gd name="T118" fmla="*/ 614 w 896"/>
                <a:gd name="T119" fmla="*/ 80 h 468"/>
                <a:gd name="T120" fmla="*/ 564 w 896"/>
                <a:gd name="T121" fmla="*/ 60 h 468"/>
                <a:gd name="T122" fmla="*/ 528 w 896"/>
                <a:gd name="T123" fmla="*/ 6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96" h="468">
                  <a:moveTo>
                    <a:pt x="518" y="60"/>
                  </a:moveTo>
                  <a:lnTo>
                    <a:pt x="508" y="65"/>
                  </a:lnTo>
                  <a:lnTo>
                    <a:pt x="508" y="65"/>
                  </a:lnTo>
                  <a:lnTo>
                    <a:pt x="498" y="65"/>
                  </a:lnTo>
                  <a:lnTo>
                    <a:pt x="493" y="70"/>
                  </a:lnTo>
                  <a:lnTo>
                    <a:pt x="488" y="60"/>
                  </a:lnTo>
                  <a:lnTo>
                    <a:pt x="478" y="60"/>
                  </a:lnTo>
                  <a:lnTo>
                    <a:pt x="473" y="60"/>
                  </a:lnTo>
                  <a:lnTo>
                    <a:pt x="468" y="60"/>
                  </a:lnTo>
                  <a:lnTo>
                    <a:pt x="463" y="60"/>
                  </a:lnTo>
                  <a:lnTo>
                    <a:pt x="458" y="60"/>
                  </a:lnTo>
                  <a:lnTo>
                    <a:pt x="448" y="65"/>
                  </a:lnTo>
                  <a:lnTo>
                    <a:pt x="443" y="65"/>
                  </a:lnTo>
                  <a:lnTo>
                    <a:pt x="443" y="70"/>
                  </a:lnTo>
                  <a:lnTo>
                    <a:pt x="433" y="70"/>
                  </a:lnTo>
                  <a:lnTo>
                    <a:pt x="428" y="75"/>
                  </a:lnTo>
                  <a:lnTo>
                    <a:pt x="428" y="70"/>
                  </a:lnTo>
                  <a:lnTo>
                    <a:pt x="423" y="75"/>
                  </a:lnTo>
                  <a:lnTo>
                    <a:pt x="423" y="70"/>
                  </a:lnTo>
                  <a:lnTo>
                    <a:pt x="423" y="70"/>
                  </a:lnTo>
                  <a:lnTo>
                    <a:pt x="423" y="70"/>
                  </a:lnTo>
                  <a:lnTo>
                    <a:pt x="418" y="70"/>
                  </a:lnTo>
                  <a:lnTo>
                    <a:pt x="407" y="65"/>
                  </a:lnTo>
                  <a:lnTo>
                    <a:pt x="407" y="70"/>
                  </a:lnTo>
                  <a:lnTo>
                    <a:pt x="402" y="65"/>
                  </a:lnTo>
                  <a:lnTo>
                    <a:pt x="397" y="65"/>
                  </a:lnTo>
                  <a:lnTo>
                    <a:pt x="387" y="60"/>
                  </a:lnTo>
                  <a:lnTo>
                    <a:pt x="392" y="60"/>
                  </a:lnTo>
                  <a:lnTo>
                    <a:pt x="387" y="50"/>
                  </a:lnTo>
                  <a:lnTo>
                    <a:pt x="382" y="50"/>
                  </a:lnTo>
                  <a:lnTo>
                    <a:pt x="382" y="55"/>
                  </a:lnTo>
                  <a:lnTo>
                    <a:pt x="377" y="60"/>
                  </a:lnTo>
                  <a:lnTo>
                    <a:pt x="377" y="55"/>
                  </a:lnTo>
                  <a:lnTo>
                    <a:pt x="377" y="50"/>
                  </a:lnTo>
                  <a:lnTo>
                    <a:pt x="367" y="65"/>
                  </a:lnTo>
                  <a:lnTo>
                    <a:pt x="362" y="70"/>
                  </a:lnTo>
                  <a:lnTo>
                    <a:pt x="357" y="70"/>
                  </a:lnTo>
                  <a:lnTo>
                    <a:pt x="352" y="75"/>
                  </a:lnTo>
                  <a:lnTo>
                    <a:pt x="352" y="75"/>
                  </a:lnTo>
                  <a:lnTo>
                    <a:pt x="337" y="75"/>
                  </a:lnTo>
                  <a:lnTo>
                    <a:pt x="332" y="70"/>
                  </a:lnTo>
                  <a:lnTo>
                    <a:pt x="322" y="65"/>
                  </a:lnTo>
                  <a:lnTo>
                    <a:pt x="317" y="65"/>
                  </a:lnTo>
                  <a:lnTo>
                    <a:pt x="312" y="60"/>
                  </a:lnTo>
                  <a:lnTo>
                    <a:pt x="307" y="50"/>
                  </a:lnTo>
                  <a:lnTo>
                    <a:pt x="302" y="50"/>
                  </a:lnTo>
                  <a:lnTo>
                    <a:pt x="292" y="55"/>
                  </a:lnTo>
                  <a:lnTo>
                    <a:pt x="282" y="50"/>
                  </a:lnTo>
                  <a:lnTo>
                    <a:pt x="282" y="50"/>
                  </a:lnTo>
                  <a:lnTo>
                    <a:pt x="282" y="45"/>
                  </a:lnTo>
                  <a:lnTo>
                    <a:pt x="272" y="45"/>
                  </a:lnTo>
                  <a:lnTo>
                    <a:pt x="272" y="45"/>
                  </a:lnTo>
                  <a:lnTo>
                    <a:pt x="262" y="40"/>
                  </a:lnTo>
                  <a:lnTo>
                    <a:pt x="256" y="35"/>
                  </a:lnTo>
                  <a:lnTo>
                    <a:pt x="246" y="35"/>
                  </a:lnTo>
                  <a:lnTo>
                    <a:pt x="246" y="30"/>
                  </a:lnTo>
                  <a:lnTo>
                    <a:pt x="241" y="30"/>
                  </a:lnTo>
                  <a:lnTo>
                    <a:pt x="236" y="35"/>
                  </a:lnTo>
                  <a:lnTo>
                    <a:pt x="231" y="35"/>
                  </a:lnTo>
                  <a:lnTo>
                    <a:pt x="226" y="35"/>
                  </a:lnTo>
                  <a:lnTo>
                    <a:pt x="221" y="30"/>
                  </a:lnTo>
                  <a:lnTo>
                    <a:pt x="216" y="30"/>
                  </a:lnTo>
                  <a:lnTo>
                    <a:pt x="216" y="30"/>
                  </a:lnTo>
                  <a:lnTo>
                    <a:pt x="211" y="25"/>
                  </a:lnTo>
                  <a:lnTo>
                    <a:pt x="211" y="20"/>
                  </a:lnTo>
                  <a:lnTo>
                    <a:pt x="211" y="15"/>
                  </a:lnTo>
                  <a:lnTo>
                    <a:pt x="206" y="10"/>
                  </a:lnTo>
                  <a:lnTo>
                    <a:pt x="201" y="0"/>
                  </a:lnTo>
                  <a:lnTo>
                    <a:pt x="196" y="0"/>
                  </a:lnTo>
                  <a:lnTo>
                    <a:pt x="196" y="5"/>
                  </a:lnTo>
                  <a:lnTo>
                    <a:pt x="186" y="10"/>
                  </a:lnTo>
                  <a:lnTo>
                    <a:pt x="181" y="10"/>
                  </a:lnTo>
                  <a:lnTo>
                    <a:pt x="181" y="10"/>
                  </a:lnTo>
                  <a:lnTo>
                    <a:pt x="181" y="0"/>
                  </a:lnTo>
                  <a:lnTo>
                    <a:pt x="181" y="0"/>
                  </a:lnTo>
                  <a:lnTo>
                    <a:pt x="176" y="0"/>
                  </a:lnTo>
                  <a:lnTo>
                    <a:pt x="171" y="5"/>
                  </a:lnTo>
                  <a:lnTo>
                    <a:pt x="176" y="15"/>
                  </a:lnTo>
                  <a:lnTo>
                    <a:pt x="171" y="20"/>
                  </a:lnTo>
                  <a:lnTo>
                    <a:pt x="166" y="10"/>
                  </a:lnTo>
                  <a:lnTo>
                    <a:pt x="161" y="15"/>
                  </a:lnTo>
                  <a:lnTo>
                    <a:pt x="161" y="20"/>
                  </a:lnTo>
                  <a:lnTo>
                    <a:pt x="156" y="25"/>
                  </a:lnTo>
                  <a:lnTo>
                    <a:pt x="156" y="20"/>
                  </a:lnTo>
                  <a:lnTo>
                    <a:pt x="146" y="15"/>
                  </a:lnTo>
                  <a:lnTo>
                    <a:pt x="141" y="10"/>
                  </a:lnTo>
                  <a:lnTo>
                    <a:pt x="141" y="5"/>
                  </a:lnTo>
                  <a:lnTo>
                    <a:pt x="141" y="10"/>
                  </a:lnTo>
                  <a:lnTo>
                    <a:pt x="136" y="10"/>
                  </a:lnTo>
                  <a:lnTo>
                    <a:pt x="141" y="15"/>
                  </a:lnTo>
                  <a:lnTo>
                    <a:pt x="131" y="25"/>
                  </a:lnTo>
                  <a:lnTo>
                    <a:pt x="121" y="20"/>
                  </a:lnTo>
                  <a:lnTo>
                    <a:pt x="110" y="15"/>
                  </a:lnTo>
                  <a:lnTo>
                    <a:pt x="110" y="10"/>
                  </a:lnTo>
                  <a:lnTo>
                    <a:pt x="110" y="5"/>
                  </a:lnTo>
                  <a:lnTo>
                    <a:pt x="110" y="0"/>
                  </a:lnTo>
                  <a:lnTo>
                    <a:pt x="105" y="0"/>
                  </a:lnTo>
                  <a:lnTo>
                    <a:pt x="105" y="10"/>
                  </a:lnTo>
                  <a:lnTo>
                    <a:pt x="95" y="10"/>
                  </a:lnTo>
                  <a:lnTo>
                    <a:pt x="90" y="0"/>
                  </a:lnTo>
                  <a:lnTo>
                    <a:pt x="85" y="0"/>
                  </a:lnTo>
                  <a:lnTo>
                    <a:pt x="85" y="5"/>
                  </a:lnTo>
                  <a:lnTo>
                    <a:pt x="85" y="5"/>
                  </a:lnTo>
                  <a:lnTo>
                    <a:pt x="85" y="5"/>
                  </a:lnTo>
                  <a:lnTo>
                    <a:pt x="90" y="15"/>
                  </a:lnTo>
                  <a:lnTo>
                    <a:pt x="85" y="20"/>
                  </a:lnTo>
                  <a:lnTo>
                    <a:pt x="80" y="20"/>
                  </a:lnTo>
                  <a:lnTo>
                    <a:pt x="75" y="10"/>
                  </a:lnTo>
                  <a:lnTo>
                    <a:pt x="70" y="10"/>
                  </a:lnTo>
                  <a:lnTo>
                    <a:pt x="60" y="15"/>
                  </a:lnTo>
                  <a:lnTo>
                    <a:pt x="60" y="15"/>
                  </a:lnTo>
                  <a:lnTo>
                    <a:pt x="55" y="20"/>
                  </a:lnTo>
                  <a:lnTo>
                    <a:pt x="45" y="25"/>
                  </a:lnTo>
                  <a:lnTo>
                    <a:pt x="45" y="30"/>
                  </a:lnTo>
                  <a:lnTo>
                    <a:pt x="45" y="30"/>
                  </a:lnTo>
                  <a:lnTo>
                    <a:pt x="45" y="35"/>
                  </a:lnTo>
                  <a:lnTo>
                    <a:pt x="45" y="40"/>
                  </a:lnTo>
                  <a:lnTo>
                    <a:pt x="45" y="40"/>
                  </a:lnTo>
                  <a:lnTo>
                    <a:pt x="35" y="45"/>
                  </a:lnTo>
                  <a:lnTo>
                    <a:pt x="35" y="55"/>
                  </a:lnTo>
                  <a:lnTo>
                    <a:pt x="30" y="60"/>
                  </a:lnTo>
                  <a:lnTo>
                    <a:pt x="30" y="60"/>
                  </a:lnTo>
                  <a:lnTo>
                    <a:pt x="25" y="65"/>
                  </a:lnTo>
                  <a:lnTo>
                    <a:pt x="25" y="65"/>
                  </a:lnTo>
                  <a:lnTo>
                    <a:pt x="20" y="70"/>
                  </a:lnTo>
                  <a:lnTo>
                    <a:pt x="25" y="70"/>
                  </a:lnTo>
                  <a:lnTo>
                    <a:pt x="25" y="70"/>
                  </a:lnTo>
                  <a:lnTo>
                    <a:pt x="25" y="75"/>
                  </a:lnTo>
                  <a:lnTo>
                    <a:pt x="20" y="80"/>
                  </a:lnTo>
                  <a:lnTo>
                    <a:pt x="20" y="80"/>
                  </a:lnTo>
                  <a:lnTo>
                    <a:pt x="25" y="85"/>
                  </a:lnTo>
                  <a:lnTo>
                    <a:pt x="25" y="85"/>
                  </a:lnTo>
                  <a:lnTo>
                    <a:pt x="30" y="85"/>
                  </a:lnTo>
                  <a:lnTo>
                    <a:pt x="30" y="90"/>
                  </a:lnTo>
                  <a:lnTo>
                    <a:pt x="35" y="90"/>
                  </a:lnTo>
                  <a:lnTo>
                    <a:pt x="40" y="105"/>
                  </a:lnTo>
                  <a:lnTo>
                    <a:pt x="40" y="105"/>
                  </a:lnTo>
                  <a:lnTo>
                    <a:pt x="40" y="110"/>
                  </a:lnTo>
                  <a:lnTo>
                    <a:pt x="30" y="110"/>
                  </a:lnTo>
                  <a:lnTo>
                    <a:pt x="30" y="115"/>
                  </a:lnTo>
                  <a:lnTo>
                    <a:pt x="20" y="120"/>
                  </a:lnTo>
                  <a:lnTo>
                    <a:pt x="20" y="125"/>
                  </a:lnTo>
                  <a:lnTo>
                    <a:pt x="30" y="130"/>
                  </a:lnTo>
                  <a:lnTo>
                    <a:pt x="30" y="135"/>
                  </a:lnTo>
                  <a:lnTo>
                    <a:pt x="30" y="145"/>
                  </a:lnTo>
                  <a:lnTo>
                    <a:pt x="30" y="151"/>
                  </a:lnTo>
                  <a:lnTo>
                    <a:pt x="25" y="151"/>
                  </a:lnTo>
                  <a:lnTo>
                    <a:pt x="25" y="151"/>
                  </a:lnTo>
                  <a:lnTo>
                    <a:pt x="15" y="151"/>
                  </a:lnTo>
                  <a:lnTo>
                    <a:pt x="15" y="151"/>
                  </a:lnTo>
                  <a:lnTo>
                    <a:pt x="10" y="140"/>
                  </a:lnTo>
                  <a:lnTo>
                    <a:pt x="10" y="151"/>
                  </a:lnTo>
                  <a:lnTo>
                    <a:pt x="0" y="151"/>
                  </a:lnTo>
                  <a:lnTo>
                    <a:pt x="0" y="156"/>
                  </a:lnTo>
                  <a:lnTo>
                    <a:pt x="0" y="161"/>
                  </a:lnTo>
                  <a:lnTo>
                    <a:pt x="0" y="176"/>
                  </a:lnTo>
                  <a:lnTo>
                    <a:pt x="10" y="171"/>
                  </a:lnTo>
                  <a:lnTo>
                    <a:pt x="15" y="176"/>
                  </a:lnTo>
                  <a:lnTo>
                    <a:pt x="10" y="181"/>
                  </a:lnTo>
                  <a:lnTo>
                    <a:pt x="20" y="181"/>
                  </a:lnTo>
                  <a:lnTo>
                    <a:pt x="20" y="176"/>
                  </a:lnTo>
                  <a:lnTo>
                    <a:pt x="25" y="176"/>
                  </a:lnTo>
                  <a:lnTo>
                    <a:pt x="30" y="181"/>
                  </a:lnTo>
                  <a:lnTo>
                    <a:pt x="40" y="186"/>
                  </a:lnTo>
                  <a:lnTo>
                    <a:pt x="45" y="186"/>
                  </a:lnTo>
                  <a:lnTo>
                    <a:pt x="45" y="186"/>
                  </a:lnTo>
                  <a:lnTo>
                    <a:pt x="50" y="181"/>
                  </a:lnTo>
                  <a:lnTo>
                    <a:pt x="50" y="186"/>
                  </a:lnTo>
                  <a:lnTo>
                    <a:pt x="50" y="181"/>
                  </a:lnTo>
                  <a:lnTo>
                    <a:pt x="55" y="181"/>
                  </a:lnTo>
                  <a:lnTo>
                    <a:pt x="55" y="186"/>
                  </a:lnTo>
                  <a:lnTo>
                    <a:pt x="60" y="191"/>
                  </a:lnTo>
                  <a:lnTo>
                    <a:pt x="65" y="186"/>
                  </a:lnTo>
                  <a:lnTo>
                    <a:pt x="65" y="191"/>
                  </a:lnTo>
                  <a:lnTo>
                    <a:pt x="75" y="191"/>
                  </a:lnTo>
                  <a:lnTo>
                    <a:pt x="75" y="196"/>
                  </a:lnTo>
                  <a:lnTo>
                    <a:pt x="70" y="196"/>
                  </a:lnTo>
                  <a:lnTo>
                    <a:pt x="75" y="201"/>
                  </a:lnTo>
                  <a:lnTo>
                    <a:pt x="75" y="211"/>
                  </a:lnTo>
                  <a:lnTo>
                    <a:pt x="75" y="221"/>
                  </a:lnTo>
                  <a:lnTo>
                    <a:pt x="70" y="221"/>
                  </a:lnTo>
                  <a:lnTo>
                    <a:pt x="70" y="221"/>
                  </a:lnTo>
                  <a:lnTo>
                    <a:pt x="65" y="231"/>
                  </a:lnTo>
                  <a:lnTo>
                    <a:pt x="60" y="241"/>
                  </a:lnTo>
                  <a:lnTo>
                    <a:pt x="60" y="241"/>
                  </a:lnTo>
                  <a:lnTo>
                    <a:pt x="70" y="241"/>
                  </a:lnTo>
                  <a:lnTo>
                    <a:pt x="70" y="241"/>
                  </a:lnTo>
                  <a:lnTo>
                    <a:pt x="75" y="241"/>
                  </a:lnTo>
                  <a:lnTo>
                    <a:pt x="90" y="236"/>
                  </a:lnTo>
                  <a:lnTo>
                    <a:pt x="90" y="231"/>
                  </a:lnTo>
                  <a:lnTo>
                    <a:pt x="95" y="236"/>
                  </a:lnTo>
                  <a:lnTo>
                    <a:pt x="95" y="236"/>
                  </a:lnTo>
                  <a:lnTo>
                    <a:pt x="100" y="236"/>
                  </a:lnTo>
                  <a:lnTo>
                    <a:pt x="105" y="241"/>
                  </a:lnTo>
                  <a:lnTo>
                    <a:pt x="116" y="241"/>
                  </a:lnTo>
                  <a:lnTo>
                    <a:pt x="121" y="256"/>
                  </a:lnTo>
                  <a:lnTo>
                    <a:pt x="126" y="256"/>
                  </a:lnTo>
                  <a:lnTo>
                    <a:pt x="131" y="251"/>
                  </a:lnTo>
                  <a:lnTo>
                    <a:pt x="136" y="251"/>
                  </a:lnTo>
                  <a:lnTo>
                    <a:pt x="141" y="251"/>
                  </a:lnTo>
                  <a:lnTo>
                    <a:pt x="141" y="251"/>
                  </a:lnTo>
                  <a:lnTo>
                    <a:pt x="141" y="246"/>
                  </a:lnTo>
                  <a:lnTo>
                    <a:pt x="156" y="226"/>
                  </a:lnTo>
                  <a:lnTo>
                    <a:pt x="156" y="226"/>
                  </a:lnTo>
                  <a:lnTo>
                    <a:pt x="176" y="221"/>
                  </a:lnTo>
                  <a:lnTo>
                    <a:pt x="181" y="221"/>
                  </a:lnTo>
                  <a:lnTo>
                    <a:pt x="196" y="226"/>
                  </a:lnTo>
                  <a:lnTo>
                    <a:pt x="196" y="226"/>
                  </a:lnTo>
                  <a:lnTo>
                    <a:pt x="201" y="231"/>
                  </a:lnTo>
                  <a:lnTo>
                    <a:pt x="201" y="236"/>
                  </a:lnTo>
                  <a:lnTo>
                    <a:pt x="201" y="246"/>
                  </a:lnTo>
                  <a:lnTo>
                    <a:pt x="206" y="251"/>
                  </a:lnTo>
                  <a:lnTo>
                    <a:pt x="216" y="256"/>
                  </a:lnTo>
                  <a:lnTo>
                    <a:pt x="221" y="261"/>
                  </a:lnTo>
                  <a:lnTo>
                    <a:pt x="226" y="266"/>
                  </a:lnTo>
                  <a:lnTo>
                    <a:pt x="236" y="261"/>
                  </a:lnTo>
                  <a:lnTo>
                    <a:pt x="241" y="266"/>
                  </a:lnTo>
                  <a:lnTo>
                    <a:pt x="251" y="271"/>
                  </a:lnTo>
                  <a:lnTo>
                    <a:pt x="251" y="276"/>
                  </a:lnTo>
                  <a:lnTo>
                    <a:pt x="251" y="276"/>
                  </a:lnTo>
                  <a:lnTo>
                    <a:pt x="256" y="281"/>
                  </a:lnTo>
                  <a:lnTo>
                    <a:pt x="262" y="281"/>
                  </a:lnTo>
                  <a:lnTo>
                    <a:pt x="267" y="291"/>
                  </a:lnTo>
                  <a:lnTo>
                    <a:pt x="277" y="286"/>
                  </a:lnTo>
                  <a:lnTo>
                    <a:pt x="292" y="291"/>
                  </a:lnTo>
                  <a:lnTo>
                    <a:pt x="297" y="291"/>
                  </a:lnTo>
                  <a:lnTo>
                    <a:pt x="307" y="297"/>
                  </a:lnTo>
                  <a:lnTo>
                    <a:pt x="307" y="302"/>
                  </a:lnTo>
                  <a:lnTo>
                    <a:pt x="312" y="307"/>
                  </a:lnTo>
                  <a:lnTo>
                    <a:pt x="322" y="307"/>
                  </a:lnTo>
                  <a:lnTo>
                    <a:pt x="322" y="307"/>
                  </a:lnTo>
                  <a:lnTo>
                    <a:pt x="327" y="307"/>
                  </a:lnTo>
                  <a:lnTo>
                    <a:pt x="327" y="317"/>
                  </a:lnTo>
                  <a:lnTo>
                    <a:pt x="332" y="317"/>
                  </a:lnTo>
                  <a:lnTo>
                    <a:pt x="337" y="322"/>
                  </a:lnTo>
                  <a:lnTo>
                    <a:pt x="332" y="327"/>
                  </a:lnTo>
                  <a:lnTo>
                    <a:pt x="337" y="327"/>
                  </a:lnTo>
                  <a:lnTo>
                    <a:pt x="347" y="337"/>
                  </a:lnTo>
                  <a:lnTo>
                    <a:pt x="352" y="342"/>
                  </a:lnTo>
                  <a:lnTo>
                    <a:pt x="357" y="342"/>
                  </a:lnTo>
                  <a:lnTo>
                    <a:pt x="362" y="342"/>
                  </a:lnTo>
                  <a:lnTo>
                    <a:pt x="362" y="342"/>
                  </a:lnTo>
                  <a:lnTo>
                    <a:pt x="362" y="332"/>
                  </a:lnTo>
                  <a:lnTo>
                    <a:pt x="367" y="327"/>
                  </a:lnTo>
                  <a:lnTo>
                    <a:pt x="372" y="332"/>
                  </a:lnTo>
                  <a:lnTo>
                    <a:pt x="382" y="332"/>
                  </a:lnTo>
                  <a:lnTo>
                    <a:pt x="382" y="327"/>
                  </a:lnTo>
                  <a:lnTo>
                    <a:pt x="392" y="332"/>
                  </a:lnTo>
                  <a:lnTo>
                    <a:pt x="397" y="337"/>
                  </a:lnTo>
                  <a:lnTo>
                    <a:pt x="407" y="342"/>
                  </a:lnTo>
                  <a:lnTo>
                    <a:pt x="413" y="342"/>
                  </a:lnTo>
                  <a:lnTo>
                    <a:pt x="418" y="347"/>
                  </a:lnTo>
                  <a:lnTo>
                    <a:pt x="418" y="347"/>
                  </a:lnTo>
                  <a:lnTo>
                    <a:pt x="423" y="347"/>
                  </a:lnTo>
                  <a:lnTo>
                    <a:pt x="423" y="347"/>
                  </a:lnTo>
                  <a:lnTo>
                    <a:pt x="433" y="357"/>
                  </a:lnTo>
                  <a:lnTo>
                    <a:pt x="433" y="362"/>
                  </a:lnTo>
                  <a:lnTo>
                    <a:pt x="433" y="362"/>
                  </a:lnTo>
                  <a:lnTo>
                    <a:pt x="448" y="347"/>
                  </a:lnTo>
                  <a:lnTo>
                    <a:pt x="458" y="337"/>
                  </a:lnTo>
                  <a:lnTo>
                    <a:pt x="458" y="337"/>
                  </a:lnTo>
                  <a:lnTo>
                    <a:pt x="458" y="337"/>
                  </a:lnTo>
                  <a:lnTo>
                    <a:pt x="458" y="347"/>
                  </a:lnTo>
                  <a:lnTo>
                    <a:pt x="463" y="347"/>
                  </a:lnTo>
                  <a:lnTo>
                    <a:pt x="468" y="352"/>
                  </a:lnTo>
                  <a:lnTo>
                    <a:pt x="478" y="352"/>
                  </a:lnTo>
                  <a:lnTo>
                    <a:pt x="478" y="352"/>
                  </a:lnTo>
                  <a:lnTo>
                    <a:pt x="488" y="347"/>
                  </a:lnTo>
                  <a:lnTo>
                    <a:pt x="503" y="347"/>
                  </a:lnTo>
                  <a:lnTo>
                    <a:pt x="503" y="347"/>
                  </a:lnTo>
                  <a:lnTo>
                    <a:pt x="518" y="347"/>
                  </a:lnTo>
                  <a:lnTo>
                    <a:pt x="523" y="347"/>
                  </a:lnTo>
                  <a:lnTo>
                    <a:pt x="523" y="342"/>
                  </a:lnTo>
                  <a:lnTo>
                    <a:pt x="508" y="337"/>
                  </a:lnTo>
                  <a:lnTo>
                    <a:pt x="503" y="332"/>
                  </a:lnTo>
                  <a:lnTo>
                    <a:pt x="523" y="327"/>
                  </a:lnTo>
                  <a:lnTo>
                    <a:pt x="528" y="327"/>
                  </a:lnTo>
                  <a:lnTo>
                    <a:pt x="528" y="322"/>
                  </a:lnTo>
                  <a:lnTo>
                    <a:pt x="538" y="322"/>
                  </a:lnTo>
                  <a:lnTo>
                    <a:pt x="538" y="312"/>
                  </a:lnTo>
                  <a:lnTo>
                    <a:pt x="548" y="312"/>
                  </a:lnTo>
                  <a:lnTo>
                    <a:pt x="553" y="312"/>
                  </a:lnTo>
                  <a:lnTo>
                    <a:pt x="553" y="312"/>
                  </a:lnTo>
                  <a:lnTo>
                    <a:pt x="564" y="302"/>
                  </a:lnTo>
                  <a:lnTo>
                    <a:pt x="569" y="312"/>
                  </a:lnTo>
                  <a:lnTo>
                    <a:pt x="569" y="317"/>
                  </a:lnTo>
                  <a:lnTo>
                    <a:pt x="574" y="317"/>
                  </a:lnTo>
                  <a:lnTo>
                    <a:pt x="579" y="322"/>
                  </a:lnTo>
                  <a:lnTo>
                    <a:pt x="584" y="327"/>
                  </a:lnTo>
                  <a:lnTo>
                    <a:pt x="589" y="327"/>
                  </a:lnTo>
                  <a:lnTo>
                    <a:pt x="589" y="327"/>
                  </a:lnTo>
                  <a:lnTo>
                    <a:pt x="594" y="332"/>
                  </a:lnTo>
                  <a:lnTo>
                    <a:pt x="599" y="327"/>
                  </a:lnTo>
                  <a:lnTo>
                    <a:pt x="609" y="327"/>
                  </a:lnTo>
                  <a:lnTo>
                    <a:pt x="609" y="327"/>
                  </a:lnTo>
                  <a:lnTo>
                    <a:pt x="609" y="332"/>
                  </a:lnTo>
                  <a:lnTo>
                    <a:pt x="609" y="337"/>
                  </a:lnTo>
                  <a:lnTo>
                    <a:pt x="604" y="342"/>
                  </a:lnTo>
                  <a:lnTo>
                    <a:pt x="604" y="342"/>
                  </a:lnTo>
                  <a:lnTo>
                    <a:pt x="609" y="342"/>
                  </a:lnTo>
                  <a:lnTo>
                    <a:pt x="619" y="347"/>
                  </a:lnTo>
                  <a:lnTo>
                    <a:pt x="624" y="347"/>
                  </a:lnTo>
                  <a:lnTo>
                    <a:pt x="629" y="342"/>
                  </a:lnTo>
                  <a:lnTo>
                    <a:pt x="634" y="342"/>
                  </a:lnTo>
                  <a:lnTo>
                    <a:pt x="644" y="342"/>
                  </a:lnTo>
                  <a:lnTo>
                    <a:pt x="644" y="342"/>
                  </a:lnTo>
                  <a:lnTo>
                    <a:pt x="644" y="342"/>
                  </a:lnTo>
                  <a:lnTo>
                    <a:pt x="639" y="352"/>
                  </a:lnTo>
                  <a:lnTo>
                    <a:pt x="629" y="367"/>
                  </a:lnTo>
                  <a:lnTo>
                    <a:pt x="629" y="372"/>
                  </a:lnTo>
                  <a:lnTo>
                    <a:pt x="619" y="377"/>
                  </a:lnTo>
                  <a:lnTo>
                    <a:pt x="624" y="382"/>
                  </a:lnTo>
                  <a:lnTo>
                    <a:pt x="619" y="382"/>
                  </a:lnTo>
                  <a:lnTo>
                    <a:pt x="619" y="382"/>
                  </a:lnTo>
                  <a:lnTo>
                    <a:pt x="619" y="392"/>
                  </a:lnTo>
                  <a:lnTo>
                    <a:pt x="629" y="397"/>
                  </a:lnTo>
                  <a:lnTo>
                    <a:pt x="629" y="402"/>
                  </a:lnTo>
                  <a:lnTo>
                    <a:pt x="634" y="407"/>
                  </a:lnTo>
                  <a:lnTo>
                    <a:pt x="634" y="417"/>
                  </a:lnTo>
                  <a:lnTo>
                    <a:pt x="634" y="422"/>
                  </a:lnTo>
                  <a:lnTo>
                    <a:pt x="649" y="432"/>
                  </a:lnTo>
                  <a:lnTo>
                    <a:pt x="654" y="432"/>
                  </a:lnTo>
                  <a:lnTo>
                    <a:pt x="659" y="437"/>
                  </a:lnTo>
                  <a:lnTo>
                    <a:pt x="669" y="448"/>
                  </a:lnTo>
                  <a:lnTo>
                    <a:pt x="669" y="448"/>
                  </a:lnTo>
                  <a:lnTo>
                    <a:pt x="674" y="442"/>
                  </a:lnTo>
                  <a:lnTo>
                    <a:pt x="684" y="448"/>
                  </a:lnTo>
                  <a:lnTo>
                    <a:pt x="684" y="448"/>
                  </a:lnTo>
                  <a:lnTo>
                    <a:pt x="684" y="448"/>
                  </a:lnTo>
                  <a:lnTo>
                    <a:pt x="694" y="453"/>
                  </a:lnTo>
                  <a:lnTo>
                    <a:pt x="694" y="453"/>
                  </a:lnTo>
                  <a:lnTo>
                    <a:pt x="705" y="463"/>
                  </a:lnTo>
                  <a:lnTo>
                    <a:pt x="710" y="463"/>
                  </a:lnTo>
                  <a:lnTo>
                    <a:pt x="720" y="463"/>
                  </a:lnTo>
                  <a:lnTo>
                    <a:pt x="725" y="468"/>
                  </a:lnTo>
                  <a:lnTo>
                    <a:pt x="725" y="468"/>
                  </a:lnTo>
                  <a:lnTo>
                    <a:pt x="735" y="463"/>
                  </a:lnTo>
                  <a:lnTo>
                    <a:pt x="730" y="463"/>
                  </a:lnTo>
                  <a:lnTo>
                    <a:pt x="735" y="453"/>
                  </a:lnTo>
                  <a:lnTo>
                    <a:pt x="740" y="453"/>
                  </a:lnTo>
                  <a:lnTo>
                    <a:pt x="740" y="442"/>
                  </a:lnTo>
                  <a:lnTo>
                    <a:pt x="745" y="437"/>
                  </a:lnTo>
                  <a:lnTo>
                    <a:pt x="745" y="432"/>
                  </a:lnTo>
                  <a:lnTo>
                    <a:pt x="745" y="427"/>
                  </a:lnTo>
                  <a:lnTo>
                    <a:pt x="750" y="422"/>
                  </a:lnTo>
                  <a:lnTo>
                    <a:pt x="750" y="417"/>
                  </a:lnTo>
                  <a:lnTo>
                    <a:pt x="745" y="412"/>
                  </a:lnTo>
                  <a:lnTo>
                    <a:pt x="750" y="407"/>
                  </a:lnTo>
                  <a:lnTo>
                    <a:pt x="750" y="407"/>
                  </a:lnTo>
                  <a:lnTo>
                    <a:pt x="760" y="412"/>
                  </a:lnTo>
                  <a:lnTo>
                    <a:pt x="760" y="412"/>
                  </a:lnTo>
                  <a:lnTo>
                    <a:pt x="765" y="412"/>
                  </a:lnTo>
                  <a:lnTo>
                    <a:pt x="765" y="412"/>
                  </a:lnTo>
                  <a:lnTo>
                    <a:pt x="765" y="407"/>
                  </a:lnTo>
                  <a:lnTo>
                    <a:pt x="770" y="412"/>
                  </a:lnTo>
                  <a:lnTo>
                    <a:pt x="770" y="407"/>
                  </a:lnTo>
                  <a:lnTo>
                    <a:pt x="775" y="407"/>
                  </a:lnTo>
                  <a:lnTo>
                    <a:pt x="780" y="407"/>
                  </a:lnTo>
                  <a:lnTo>
                    <a:pt x="785" y="397"/>
                  </a:lnTo>
                  <a:lnTo>
                    <a:pt x="790" y="392"/>
                  </a:lnTo>
                  <a:lnTo>
                    <a:pt x="795" y="397"/>
                  </a:lnTo>
                  <a:lnTo>
                    <a:pt x="795" y="397"/>
                  </a:lnTo>
                  <a:lnTo>
                    <a:pt x="800" y="392"/>
                  </a:lnTo>
                  <a:lnTo>
                    <a:pt x="805" y="392"/>
                  </a:lnTo>
                  <a:lnTo>
                    <a:pt x="810" y="392"/>
                  </a:lnTo>
                  <a:lnTo>
                    <a:pt x="810" y="397"/>
                  </a:lnTo>
                  <a:lnTo>
                    <a:pt x="810" y="397"/>
                  </a:lnTo>
                  <a:lnTo>
                    <a:pt x="815" y="397"/>
                  </a:lnTo>
                  <a:lnTo>
                    <a:pt x="820" y="397"/>
                  </a:lnTo>
                  <a:lnTo>
                    <a:pt x="820" y="392"/>
                  </a:lnTo>
                  <a:lnTo>
                    <a:pt x="835" y="387"/>
                  </a:lnTo>
                  <a:lnTo>
                    <a:pt x="835" y="392"/>
                  </a:lnTo>
                  <a:lnTo>
                    <a:pt x="835" y="397"/>
                  </a:lnTo>
                  <a:lnTo>
                    <a:pt x="840" y="402"/>
                  </a:lnTo>
                  <a:lnTo>
                    <a:pt x="835" y="407"/>
                  </a:lnTo>
                  <a:lnTo>
                    <a:pt x="830" y="407"/>
                  </a:lnTo>
                  <a:lnTo>
                    <a:pt x="840" y="417"/>
                  </a:lnTo>
                  <a:lnTo>
                    <a:pt x="845" y="417"/>
                  </a:lnTo>
                  <a:lnTo>
                    <a:pt x="845" y="422"/>
                  </a:lnTo>
                  <a:lnTo>
                    <a:pt x="840" y="422"/>
                  </a:lnTo>
                  <a:lnTo>
                    <a:pt x="840" y="427"/>
                  </a:lnTo>
                  <a:lnTo>
                    <a:pt x="845" y="427"/>
                  </a:lnTo>
                  <a:lnTo>
                    <a:pt x="845" y="427"/>
                  </a:lnTo>
                  <a:lnTo>
                    <a:pt x="851" y="427"/>
                  </a:lnTo>
                  <a:lnTo>
                    <a:pt x="851" y="422"/>
                  </a:lnTo>
                  <a:lnTo>
                    <a:pt x="856" y="417"/>
                  </a:lnTo>
                  <a:lnTo>
                    <a:pt x="856" y="427"/>
                  </a:lnTo>
                  <a:lnTo>
                    <a:pt x="861" y="427"/>
                  </a:lnTo>
                  <a:lnTo>
                    <a:pt x="861" y="432"/>
                  </a:lnTo>
                  <a:lnTo>
                    <a:pt x="866" y="432"/>
                  </a:lnTo>
                  <a:lnTo>
                    <a:pt x="866" y="432"/>
                  </a:lnTo>
                  <a:lnTo>
                    <a:pt x="861" y="437"/>
                  </a:lnTo>
                  <a:lnTo>
                    <a:pt x="866" y="442"/>
                  </a:lnTo>
                  <a:lnTo>
                    <a:pt x="871" y="442"/>
                  </a:lnTo>
                  <a:lnTo>
                    <a:pt x="881" y="437"/>
                  </a:lnTo>
                  <a:lnTo>
                    <a:pt x="881" y="432"/>
                  </a:lnTo>
                  <a:lnTo>
                    <a:pt x="886" y="432"/>
                  </a:lnTo>
                  <a:lnTo>
                    <a:pt x="891" y="427"/>
                  </a:lnTo>
                  <a:lnTo>
                    <a:pt x="891" y="427"/>
                  </a:lnTo>
                  <a:lnTo>
                    <a:pt x="896" y="427"/>
                  </a:lnTo>
                  <a:lnTo>
                    <a:pt x="891" y="422"/>
                  </a:lnTo>
                  <a:lnTo>
                    <a:pt x="896" y="417"/>
                  </a:lnTo>
                  <a:lnTo>
                    <a:pt x="891" y="412"/>
                  </a:lnTo>
                  <a:lnTo>
                    <a:pt x="891" y="407"/>
                  </a:lnTo>
                  <a:lnTo>
                    <a:pt x="896" y="402"/>
                  </a:lnTo>
                  <a:lnTo>
                    <a:pt x="896" y="397"/>
                  </a:lnTo>
                  <a:lnTo>
                    <a:pt x="896" y="392"/>
                  </a:lnTo>
                  <a:lnTo>
                    <a:pt x="896" y="392"/>
                  </a:lnTo>
                  <a:lnTo>
                    <a:pt x="891" y="392"/>
                  </a:lnTo>
                  <a:lnTo>
                    <a:pt x="881" y="387"/>
                  </a:lnTo>
                  <a:lnTo>
                    <a:pt x="866" y="372"/>
                  </a:lnTo>
                  <a:lnTo>
                    <a:pt x="856" y="357"/>
                  </a:lnTo>
                  <a:lnTo>
                    <a:pt x="851" y="357"/>
                  </a:lnTo>
                  <a:lnTo>
                    <a:pt x="835" y="342"/>
                  </a:lnTo>
                  <a:lnTo>
                    <a:pt x="820" y="327"/>
                  </a:lnTo>
                  <a:lnTo>
                    <a:pt x="820" y="327"/>
                  </a:lnTo>
                  <a:lnTo>
                    <a:pt x="820" y="322"/>
                  </a:lnTo>
                  <a:lnTo>
                    <a:pt x="820" y="322"/>
                  </a:lnTo>
                  <a:lnTo>
                    <a:pt x="805" y="307"/>
                  </a:lnTo>
                  <a:lnTo>
                    <a:pt x="795" y="281"/>
                  </a:lnTo>
                  <a:lnTo>
                    <a:pt x="790" y="261"/>
                  </a:lnTo>
                  <a:lnTo>
                    <a:pt x="790" y="246"/>
                  </a:lnTo>
                  <a:lnTo>
                    <a:pt x="785" y="236"/>
                  </a:lnTo>
                  <a:lnTo>
                    <a:pt x="780" y="216"/>
                  </a:lnTo>
                  <a:lnTo>
                    <a:pt x="780" y="176"/>
                  </a:lnTo>
                  <a:lnTo>
                    <a:pt x="775" y="171"/>
                  </a:lnTo>
                  <a:lnTo>
                    <a:pt x="775" y="171"/>
                  </a:lnTo>
                  <a:lnTo>
                    <a:pt x="775" y="171"/>
                  </a:lnTo>
                  <a:lnTo>
                    <a:pt x="770" y="156"/>
                  </a:lnTo>
                  <a:lnTo>
                    <a:pt x="770" y="125"/>
                  </a:lnTo>
                  <a:lnTo>
                    <a:pt x="780" y="105"/>
                  </a:lnTo>
                  <a:lnTo>
                    <a:pt x="780" y="105"/>
                  </a:lnTo>
                  <a:lnTo>
                    <a:pt x="775" y="105"/>
                  </a:lnTo>
                  <a:lnTo>
                    <a:pt x="780" y="100"/>
                  </a:lnTo>
                  <a:lnTo>
                    <a:pt x="780" y="100"/>
                  </a:lnTo>
                  <a:lnTo>
                    <a:pt x="785" y="95"/>
                  </a:lnTo>
                  <a:lnTo>
                    <a:pt x="790" y="95"/>
                  </a:lnTo>
                  <a:lnTo>
                    <a:pt x="795" y="105"/>
                  </a:lnTo>
                  <a:lnTo>
                    <a:pt x="800" y="110"/>
                  </a:lnTo>
                  <a:lnTo>
                    <a:pt x="795" y="110"/>
                  </a:lnTo>
                  <a:lnTo>
                    <a:pt x="810" y="115"/>
                  </a:lnTo>
                  <a:lnTo>
                    <a:pt x="795" y="105"/>
                  </a:lnTo>
                  <a:lnTo>
                    <a:pt x="795" y="95"/>
                  </a:lnTo>
                  <a:lnTo>
                    <a:pt x="785" y="95"/>
                  </a:lnTo>
                  <a:lnTo>
                    <a:pt x="780" y="90"/>
                  </a:lnTo>
                  <a:lnTo>
                    <a:pt x="780" y="80"/>
                  </a:lnTo>
                  <a:lnTo>
                    <a:pt x="780" y="75"/>
                  </a:lnTo>
                  <a:lnTo>
                    <a:pt x="780" y="70"/>
                  </a:lnTo>
                  <a:lnTo>
                    <a:pt x="780" y="65"/>
                  </a:lnTo>
                  <a:lnTo>
                    <a:pt x="775" y="65"/>
                  </a:lnTo>
                  <a:lnTo>
                    <a:pt x="775" y="65"/>
                  </a:lnTo>
                  <a:lnTo>
                    <a:pt x="770" y="65"/>
                  </a:lnTo>
                  <a:lnTo>
                    <a:pt x="770" y="65"/>
                  </a:lnTo>
                  <a:lnTo>
                    <a:pt x="765" y="70"/>
                  </a:lnTo>
                  <a:lnTo>
                    <a:pt x="755" y="70"/>
                  </a:lnTo>
                  <a:lnTo>
                    <a:pt x="750" y="65"/>
                  </a:lnTo>
                  <a:lnTo>
                    <a:pt x="750" y="70"/>
                  </a:lnTo>
                  <a:lnTo>
                    <a:pt x="745" y="70"/>
                  </a:lnTo>
                  <a:lnTo>
                    <a:pt x="735" y="65"/>
                  </a:lnTo>
                  <a:lnTo>
                    <a:pt x="735" y="60"/>
                  </a:lnTo>
                  <a:lnTo>
                    <a:pt x="735" y="60"/>
                  </a:lnTo>
                  <a:lnTo>
                    <a:pt x="735" y="55"/>
                  </a:lnTo>
                  <a:lnTo>
                    <a:pt x="730" y="55"/>
                  </a:lnTo>
                  <a:lnTo>
                    <a:pt x="730" y="55"/>
                  </a:lnTo>
                  <a:lnTo>
                    <a:pt x="725" y="55"/>
                  </a:lnTo>
                  <a:lnTo>
                    <a:pt x="720" y="55"/>
                  </a:lnTo>
                  <a:lnTo>
                    <a:pt x="710" y="55"/>
                  </a:lnTo>
                  <a:lnTo>
                    <a:pt x="705" y="50"/>
                  </a:lnTo>
                  <a:lnTo>
                    <a:pt x="699" y="50"/>
                  </a:lnTo>
                  <a:lnTo>
                    <a:pt x="689" y="55"/>
                  </a:lnTo>
                  <a:lnTo>
                    <a:pt x="669" y="55"/>
                  </a:lnTo>
                  <a:lnTo>
                    <a:pt x="664" y="55"/>
                  </a:lnTo>
                  <a:lnTo>
                    <a:pt x="659" y="55"/>
                  </a:lnTo>
                  <a:lnTo>
                    <a:pt x="649" y="60"/>
                  </a:lnTo>
                  <a:lnTo>
                    <a:pt x="644" y="60"/>
                  </a:lnTo>
                  <a:lnTo>
                    <a:pt x="644" y="60"/>
                  </a:lnTo>
                  <a:lnTo>
                    <a:pt x="644" y="65"/>
                  </a:lnTo>
                  <a:lnTo>
                    <a:pt x="639" y="70"/>
                  </a:lnTo>
                  <a:lnTo>
                    <a:pt x="619" y="75"/>
                  </a:lnTo>
                  <a:lnTo>
                    <a:pt x="614" y="80"/>
                  </a:lnTo>
                  <a:lnTo>
                    <a:pt x="604" y="80"/>
                  </a:lnTo>
                  <a:lnTo>
                    <a:pt x="604" y="75"/>
                  </a:lnTo>
                  <a:lnTo>
                    <a:pt x="594" y="70"/>
                  </a:lnTo>
                  <a:lnTo>
                    <a:pt x="589" y="65"/>
                  </a:lnTo>
                  <a:lnTo>
                    <a:pt x="574" y="65"/>
                  </a:lnTo>
                  <a:lnTo>
                    <a:pt x="574" y="65"/>
                  </a:lnTo>
                  <a:lnTo>
                    <a:pt x="564" y="70"/>
                  </a:lnTo>
                  <a:lnTo>
                    <a:pt x="564" y="60"/>
                  </a:lnTo>
                  <a:lnTo>
                    <a:pt x="553" y="60"/>
                  </a:lnTo>
                  <a:lnTo>
                    <a:pt x="548" y="60"/>
                  </a:lnTo>
                  <a:lnTo>
                    <a:pt x="543" y="60"/>
                  </a:lnTo>
                  <a:lnTo>
                    <a:pt x="538" y="55"/>
                  </a:lnTo>
                  <a:lnTo>
                    <a:pt x="533" y="60"/>
                  </a:lnTo>
                  <a:lnTo>
                    <a:pt x="533" y="60"/>
                  </a:lnTo>
                  <a:lnTo>
                    <a:pt x="533" y="60"/>
                  </a:lnTo>
                  <a:lnTo>
                    <a:pt x="528" y="60"/>
                  </a:lnTo>
                  <a:lnTo>
                    <a:pt x="523" y="65"/>
                  </a:lnTo>
                  <a:lnTo>
                    <a:pt x="518" y="60"/>
                  </a:lnTo>
                  <a:close/>
                </a:path>
              </a:pathLst>
            </a:cu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52" name="Rectangle 53"/>
            <p:cNvSpPr>
              <a:spLocks noChangeArrowheads="1"/>
            </p:cNvSpPr>
            <p:nvPr/>
          </p:nvSpPr>
          <p:spPr bwMode="auto">
            <a:xfrm>
              <a:off x="6916633" y="2569558"/>
              <a:ext cx="441" cy="4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53" name="Rectangle 54"/>
            <p:cNvSpPr>
              <a:spLocks noChangeArrowheads="1"/>
            </p:cNvSpPr>
            <p:nvPr/>
          </p:nvSpPr>
          <p:spPr bwMode="auto">
            <a:xfrm>
              <a:off x="6916633" y="2569558"/>
              <a:ext cx="441" cy="285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54" name="Freeform 55"/>
            <p:cNvSpPr>
              <a:spLocks/>
            </p:cNvSpPr>
            <p:nvPr/>
          </p:nvSpPr>
          <p:spPr bwMode="auto">
            <a:xfrm>
              <a:off x="7253260" y="2258931"/>
              <a:ext cx="177334" cy="170038"/>
            </a:xfrm>
            <a:custGeom>
              <a:avLst/>
              <a:gdLst>
                <a:gd name="T0" fmla="*/ 171 w 403"/>
                <a:gd name="T1" fmla="*/ 282 h 358"/>
                <a:gd name="T2" fmla="*/ 166 w 403"/>
                <a:gd name="T3" fmla="*/ 287 h 358"/>
                <a:gd name="T4" fmla="*/ 171 w 403"/>
                <a:gd name="T5" fmla="*/ 307 h 358"/>
                <a:gd name="T6" fmla="*/ 181 w 403"/>
                <a:gd name="T7" fmla="*/ 322 h 358"/>
                <a:gd name="T8" fmla="*/ 191 w 403"/>
                <a:gd name="T9" fmla="*/ 332 h 358"/>
                <a:gd name="T10" fmla="*/ 196 w 403"/>
                <a:gd name="T11" fmla="*/ 322 h 358"/>
                <a:gd name="T12" fmla="*/ 191 w 403"/>
                <a:gd name="T13" fmla="*/ 307 h 358"/>
                <a:gd name="T14" fmla="*/ 196 w 403"/>
                <a:gd name="T15" fmla="*/ 297 h 358"/>
                <a:gd name="T16" fmla="*/ 212 w 403"/>
                <a:gd name="T17" fmla="*/ 302 h 358"/>
                <a:gd name="T18" fmla="*/ 227 w 403"/>
                <a:gd name="T19" fmla="*/ 292 h 358"/>
                <a:gd name="T20" fmla="*/ 252 w 403"/>
                <a:gd name="T21" fmla="*/ 302 h 358"/>
                <a:gd name="T22" fmla="*/ 267 w 403"/>
                <a:gd name="T23" fmla="*/ 322 h 358"/>
                <a:gd name="T24" fmla="*/ 307 w 403"/>
                <a:gd name="T25" fmla="*/ 312 h 358"/>
                <a:gd name="T26" fmla="*/ 307 w 403"/>
                <a:gd name="T27" fmla="*/ 287 h 358"/>
                <a:gd name="T28" fmla="*/ 317 w 403"/>
                <a:gd name="T29" fmla="*/ 292 h 358"/>
                <a:gd name="T30" fmla="*/ 363 w 403"/>
                <a:gd name="T31" fmla="*/ 332 h 358"/>
                <a:gd name="T32" fmla="*/ 368 w 403"/>
                <a:gd name="T33" fmla="*/ 347 h 358"/>
                <a:gd name="T34" fmla="*/ 352 w 403"/>
                <a:gd name="T35" fmla="*/ 352 h 358"/>
                <a:gd name="T36" fmla="*/ 388 w 403"/>
                <a:gd name="T37" fmla="*/ 358 h 358"/>
                <a:gd name="T38" fmla="*/ 383 w 403"/>
                <a:gd name="T39" fmla="*/ 322 h 358"/>
                <a:gd name="T40" fmla="*/ 337 w 403"/>
                <a:gd name="T41" fmla="*/ 287 h 358"/>
                <a:gd name="T42" fmla="*/ 317 w 403"/>
                <a:gd name="T43" fmla="*/ 262 h 358"/>
                <a:gd name="T44" fmla="*/ 322 w 403"/>
                <a:gd name="T45" fmla="*/ 222 h 358"/>
                <a:gd name="T46" fmla="*/ 297 w 403"/>
                <a:gd name="T47" fmla="*/ 222 h 358"/>
                <a:gd name="T48" fmla="*/ 302 w 403"/>
                <a:gd name="T49" fmla="*/ 201 h 358"/>
                <a:gd name="T50" fmla="*/ 322 w 403"/>
                <a:gd name="T51" fmla="*/ 181 h 358"/>
                <a:gd name="T52" fmla="*/ 327 w 403"/>
                <a:gd name="T53" fmla="*/ 156 h 358"/>
                <a:gd name="T54" fmla="*/ 302 w 403"/>
                <a:gd name="T55" fmla="*/ 146 h 358"/>
                <a:gd name="T56" fmla="*/ 277 w 403"/>
                <a:gd name="T57" fmla="*/ 146 h 358"/>
                <a:gd name="T58" fmla="*/ 272 w 403"/>
                <a:gd name="T59" fmla="*/ 126 h 358"/>
                <a:gd name="T60" fmla="*/ 277 w 403"/>
                <a:gd name="T61" fmla="*/ 106 h 358"/>
                <a:gd name="T62" fmla="*/ 302 w 403"/>
                <a:gd name="T63" fmla="*/ 91 h 358"/>
                <a:gd name="T64" fmla="*/ 337 w 403"/>
                <a:gd name="T65" fmla="*/ 71 h 358"/>
                <a:gd name="T66" fmla="*/ 352 w 403"/>
                <a:gd name="T67" fmla="*/ 45 h 358"/>
                <a:gd name="T68" fmla="*/ 312 w 403"/>
                <a:gd name="T69" fmla="*/ 30 h 358"/>
                <a:gd name="T70" fmla="*/ 272 w 403"/>
                <a:gd name="T71" fmla="*/ 25 h 358"/>
                <a:gd name="T72" fmla="*/ 252 w 403"/>
                <a:gd name="T73" fmla="*/ 30 h 358"/>
                <a:gd name="T74" fmla="*/ 212 w 403"/>
                <a:gd name="T75" fmla="*/ 20 h 358"/>
                <a:gd name="T76" fmla="*/ 136 w 403"/>
                <a:gd name="T77" fmla="*/ 15 h 358"/>
                <a:gd name="T78" fmla="*/ 111 w 403"/>
                <a:gd name="T79" fmla="*/ 0 h 358"/>
                <a:gd name="T80" fmla="*/ 101 w 403"/>
                <a:gd name="T81" fmla="*/ 30 h 358"/>
                <a:gd name="T82" fmla="*/ 76 w 403"/>
                <a:gd name="T83" fmla="*/ 45 h 358"/>
                <a:gd name="T84" fmla="*/ 71 w 403"/>
                <a:gd name="T85" fmla="*/ 61 h 358"/>
                <a:gd name="T86" fmla="*/ 50 w 403"/>
                <a:gd name="T87" fmla="*/ 66 h 358"/>
                <a:gd name="T88" fmla="*/ 35 w 403"/>
                <a:gd name="T89" fmla="*/ 91 h 358"/>
                <a:gd name="T90" fmla="*/ 20 w 403"/>
                <a:gd name="T91" fmla="*/ 106 h 358"/>
                <a:gd name="T92" fmla="*/ 5 w 403"/>
                <a:gd name="T93" fmla="*/ 121 h 358"/>
                <a:gd name="T94" fmla="*/ 15 w 403"/>
                <a:gd name="T95" fmla="*/ 141 h 358"/>
                <a:gd name="T96" fmla="*/ 30 w 403"/>
                <a:gd name="T97" fmla="*/ 156 h 358"/>
                <a:gd name="T98" fmla="*/ 40 w 403"/>
                <a:gd name="T99" fmla="*/ 181 h 358"/>
                <a:gd name="T100" fmla="*/ 20 w 403"/>
                <a:gd name="T101" fmla="*/ 201 h 358"/>
                <a:gd name="T102" fmla="*/ 35 w 403"/>
                <a:gd name="T103" fmla="*/ 237 h 358"/>
                <a:gd name="T104" fmla="*/ 50 w 403"/>
                <a:gd name="T105" fmla="*/ 247 h 358"/>
                <a:gd name="T106" fmla="*/ 61 w 403"/>
                <a:gd name="T107" fmla="*/ 272 h 358"/>
                <a:gd name="T108" fmla="*/ 61 w 403"/>
                <a:gd name="T109" fmla="*/ 277 h 358"/>
                <a:gd name="T110" fmla="*/ 76 w 403"/>
                <a:gd name="T111" fmla="*/ 277 h 358"/>
                <a:gd name="T112" fmla="*/ 81 w 403"/>
                <a:gd name="T113" fmla="*/ 282 h 358"/>
                <a:gd name="T114" fmla="*/ 101 w 403"/>
                <a:gd name="T115" fmla="*/ 272 h 358"/>
                <a:gd name="T116" fmla="*/ 126 w 403"/>
                <a:gd name="T117" fmla="*/ 277 h 358"/>
                <a:gd name="T118" fmla="*/ 141 w 403"/>
                <a:gd name="T119" fmla="*/ 267 h 358"/>
                <a:gd name="T120" fmla="*/ 151 w 403"/>
                <a:gd name="T121" fmla="*/ 272 h 358"/>
                <a:gd name="T122" fmla="*/ 161 w 403"/>
                <a:gd name="T123" fmla="*/ 272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03" h="358">
                  <a:moveTo>
                    <a:pt x="166" y="272"/>
                  </a:moveTo>
                  <a:lnTo>
                    <a:pt x="166" y="277"/>
                  </a:lnTo>
                  <a:lnTo>
                    <a:pt x="166" y="277"/>
                  </a:lnTo>
                  <a:lnTo>
                    <a:pt x="166" y="277"/>
                  </a:lnTo>
                  <a:lnTo>
                    <a:pt x="171" y="282"/>
                  </a:lnTo>
                  <a:lnTo>
                    <a:pt x="166" y="282"/>
                  </a:lnTo>
                  <a:lnTo>
                    <a:pt x="166" y="287"/>
                  </a:lnTo>
                  <a:lnTo>
                    <a:pt x="166" y="287"/>
                  </a:lnTo>
                  <a:lnTo>
                    <a:pt x="166" y="287"/>
                  </a:lnTo>
                  <a:lnTo>
                    <a:pt x="166" y="287"/>
                  </a:lnTo>
                  <a:lnTo>
                    <a:pt x="166" y="292"/>
                  </a:lnTo>
                  <a:lnTo>
                    <a:pt x="171" y="297"/>
                  </a:lnTo>
                  <a:lnTo>
                    <a:pt x="171" y="297"/>
                  </a:lnTo>
                  <a:lnTo>
                    <a:pt x="171" y="302"/>
                  </a:lnTo>
                  <a:lnTo>
                    <a:pt x="171" y="307"/>
                  </a:lnTo>
                  <a:lnTo>
                    <a:pt x="171" y="312"/>
                  </a:lnTo>
                  <a:lnTo>
                    <a:pt x="176" y="307"/>
                  </a:lnTo>
                  <a:lnTo>
                    <a:pt x="181" y="317"/>
                  </a:lnTo>
                  <a:lnTo>
                    <a:pt x="181" y="317"/>
                  </a:lnTo>
                  <a:lnTo>
                    <a:pt x="181" y="322"/>
                  </a:lnTo>
                  <a:lnTo>
                    <a:pt x="181" y="322"/>
                  </a:lnTo>
                  <a:lnTo>
                    <a:pt x="186" y="327"/>
                  </a:lnTo>
                  <a:lnTo>
                    <a:pt x="186" y="332"/>
                  </a:lnTo>
                  <a:lnTo>
                    <a:pt x="191" y="332"/>
                  </a:lnTo>
                  <a:lnTo>
                    <a:pt x="191" y="332"/>
                  </a:lnTo>
                  <a:lnTo>
                    <a:pt x="196" y="337"/>
                  </a:lnTo>
                  <a:lnTo>
                    <a:pt x="196" y="332"/>
                  </a:lnTo>
                  <a:lnTo>
                    <a:pt x="206" y="317"/>
                  </a:lnTo>
                  <a:lnTo>
                    <a:pt x="201" y="322"/>
                  </a:lnTo>
                  <a:lnTo>
                    <a:pt x="196" y="322"/>
                  </a:lnTo>
                  <a:lnTo>
                    <a:pt x="191" y="322"/>
                  </a:lnTo>
                  <a:lnTo>
                    <a:pt x="186" y="312"/>
                  </a:lnTo>
                  <a:lnTo>
                    <a:pt x="191" y="312"/>
                  </a:lnTo>
                  <a:lnTo>
                    <a:pt x="191" y="312"/>
                  </a:lnTo>
                  <a:lnTo>
                    <a:pt x="191" y="307"/>
                  </a:lnTo>
                  <a:lnTo>
                    <a:pt x="201" y="307"/>
                  </a:lnTo>
                  <a:lnTo>
                    <a:pt x="201" y="307"/>
                  </a:lnTo>
                  <a:lnTo>
                    <a:pt x="201" y="307"/>
                  </a:lnTo>
                  <a:lnTo>
                    <a:pt x="201" y="302"/>
                  </a:lnTo>
                  <a:lnTo>
                    <a:pt x="196" y="297"/>
                  </a:lnTo>
                  <a:lnTo>
                    <a:pt x="201" y="297"/>
                  </a:lnTo>
                  <a:lnTo>
                    <a:pt x="206" y="297"/>
                  </a:lnTo>
                  <a:lnTo>
                    <a:pt x="206" y="302"/>
                  </a:lnTo>
                  <a:lnTo>
                    <a:pt x="212" y="297"/>
                  </a:lnTo>
                  <a:lnTo>
                    <a:pt x="212" y="302"/>
                  </a:lnTo>
                  <a:lnTo>
                    <a:pt x="212" y="297"/>
                  </a:lnTo>
                  <a:lnTo>
                    <a:pt x="217" y="297"/>
                  </a:lnTo>
                  <a:lnTo>
                    <a:pt x="217" y="292"/>
                  </a:lnTo>
                  <a:lnTo>
                    <a:pt x="222" y="297"/>
                  </a:lnTo>
                  <a:lnTo>
                    <a:pt x="227" y="292"/>
                  </a:lnTo>
                  <a:lnTo>
                    <a:pt x="227" y="297"/>
                  </a:lnTo>
                  <a:lnTo>
                    <a:pt x="232" y="302"/>
                  </a:lnTo>
                  <a:lnTo>
                    <a:pt x="237" y="302"/>
                  </a:lnTo>
                  <a:lnTo>
                    <a:pt x="237" y="302"/>
                  </a:lnTo>
                  <a:lnTo>
                    <a:pt x="252" y="302"/>
                  </a:lnTo>
                  <a:lnTo>
                    <a:pt x="262" y="307"/>
                  </a:lnTo>
                  <a:lnTo>
                    <a:pt x="262" y="307"/>
                  </a:lnTo>
                  <a:lnTo>
                    <a:pt x="267" y="307"/>
                  </a:lnTo>
                  <a:lnTo>
                    <a:pt x="267" y="322"/>
                  </a:lnTo>
                  <a:lnTo>
                    <a:pt x="267" y="322"/>
                  </a:lnTo>
                  <a:lnTo>
                    <a:pt x="272" y="327"/>
                  </a:lnTo>
                  <a:lnTo>
                    <a:pt x="282" y="322"/>
                  </a:lnTo>
                  <a:lnTo>
                    <a:pt x="287" y="317"/>
                  </a:lnTo>
                  <a:lnTo>
                    <a:pt x="302" y="312"/>
                  </a:lnTo>
                  <a:lnTo>
                    <a:pt x="307" y="312"/>
                  </a:lnTo>
                  <a:lnTo>
                    <a:pt x="312" y="307"/>
                  </a:lnTo>
                  <a:lnTo>
                    <a:pt x="302" y="302"/>
                  </a:lnTo>
                  <a:lnTo>
                    <a:pt x="302" y="302"/>
                  </a:lnTo>
                  <a:lnTo>
                    <a:pt x="302" y="292"/>
                  </a:lnTo>
                  <a:lnTo>
                    <a:pt x="307" y="287"/>
                  </a:lnTo>
                  <a:lnTo>
                    <a:pt x="307" y="287"/>
                  </a:lnTo>
                  <a:lnTo>
                    <a:pt x="307" y="287"/>
                  </a:lnTo>
                  <a:lnTo>
                    <a:pt x="307" y="287"/>
                  </a:lnTo>
                  <a:lnTo>
                    <a:pt x="312" y="292"/>
                  </a:lnTo>
                  <a:lnTo>
                    <a:pt x="317" y="292"/>
                  </a:lnTo>
                  <a:lnTo>
                    <a:pt x="327" y="297"/>
                  </a:lnTo>
                  <a:lnTo>
                    <a:pt x="337" y="302"/>
                  </a:lnTo>
                  <a:lnTo>
                    <a:pt x="352" y="317"/>
                  </a:lnTo>
                  <a:lnTo>
                    <a:pt x="358" y="317"/>
                  </a:lnTo>
                  <a:lnTo>
                    <a:pt x="363" y="332"/>
                  </a:lnTo>
                  <a:lnTo>
                    <a:pt x="363" y="337"/>
                  </a:lnTo>
                  <a:lnTo>
                    <a:pt x="358" y="337"/>
                  </a:lnTo>
                  <a:lnTo>
                    <a:pt x="368" y="337"/>
                  </a:lnTo>
                  <a:lnTo>
                    <a:pt x="368" y="342"/>
                  </a:lnTo>
                  <a:lnTo>
                    <a:pt x="368" y="347"/>
                  </a:lnTo>
                  <a:lnTo>
                    <a:pt x="378" y="347"/>
                  </a:lnTo>
                  <a:lnTo>
                    <a:pt x="373" y="347"/>
                  </a:lnTo>
                  <a:lnTo>
                    <a:pt x="368" y="352"/>
                  </a:lnTo>
                  <a:lnTo>
                    <a:pt x="358" y="347"/>
                  </a:lnTo>
                  <a:lnTo>
                    <a:pt x="352" y="352"/>
                  </a:lnTo>
                  <a:lnTo>
                    <a:pt x="358" y="352"/>
                  </a:lnTo>
                  <a:lnTo>
                    <a:pt x="363" y="352"/>
                  </a:lnTo>
                  <a:lnTo>
                    <a:pt x="378" y="358"/>
                  </a:lnTo>
                  <a:lnTo>
                    <a:pt x="378" y="358"/>
                  </a:lnTo>
                  <a:lnTo>
                    <a:pt x="388" y="358"/>
                  </a:lnTo>
                  <a:lnTo>
                    <a:pt x="393" y="347"/>
                  </a:lnTo>
                  <a:lnTo>
                    <a:pt x="403" y="342"/>
                  </a:lnTo>
                  <a:lnTo>
                    <a:pt x="398" y="337"/>
                  </a:lnTo>
                  <a:lnTo>
                    <a:pt x="398" y="337"/>
                  </a:lnTo>
                  <a:lnTo>
                    <a:pt x="383" y="322"/>
                  </a:lnTo>
                  <a:lnTo>
                    <a:pt x="383" y="317"/>
                  </a:lnTo>
                  <a:lnTo>
                    <a:pt x="373" y="302"/>
                  </a:lnTo>
                  <a:lnTo>
                    <a:pt x="363" y="302"/>
                  </a:lnTo>
                  <a:lnTo>
                    <a:pt x="352" y="297"/>
                  </a:lnTo>
                  <a:lnTo>
                    <a:pt x="337" y="287"/>
                  </a:lnTo>
                  <a:lnTo>
                    <a:pt x="327" y="287"/>
                  </a:lnTo>
                  <a:lnTo>
                    <a:pt x="322" y="282"/>
                  </a:lnTo>
                  <a:lnTo>
                    <a:pt x="317" y="272"/>
                  </a:lnTo>
                  <a:lnTo>
                    <a:pt x="317" y="267"/>
                  </a:lnTo>
                  <a:lnTo>
                    <a:pt x="317" y="262"/>
                  </a:lnTo>
                  <a:lnTo>
                    <a:pt x="327" y="247"/>
                  </a:lnTo>
                  <a:lnTo>
                    <a:pt x="332" y="237"/>
                  </a:lnTo>
                  <a:lnTo>
                    <a:pt x="327" y="222"/>
                  </a:lnTo>
                  <a:lnTo>
                    <a:pt x="322" y="222"/>
                  </a:lnTo>
                  <a:lnTo>
                    <a:pt x="322" y="222"/>
                  </a:lnTo>
                  <a:lnTo>
                    <a:pt x="317" y="227"/>
                  </a:lnTo>
                  <a:lnTo>
                    <a:pt x="307" y="227"/>
                  </a:lnTo>
                  <a:lnTo>
                    <a:pt x="302" y="227"/>
                  </a:lnTo>
                  <a:lnTo>
                    <a:pt x="302" y="227"/>
                  </a:lnTo>
                  <a:lnTo>
                    <a:pt x="297" y="222"/>
                  </a:lnTo>
                  <a:lnTo>
                    <a:pt x="297" y="222"/>
                  </a:lnTo>
                  <a:lnTo>
                    <a:pt x="292" y="217"/>
                  </a:lnTo>
                  <a:lnTo>
                    <a:pt x="292" y="217"/>
                  </a:lnTo>
                  <a:lnTo>
                    <a:pt x="292" y="212"/>
                  </a:lnTo>
                  <a:lnTo>
                    <a:pt x="302" y="201"/>
                  </a:lnTo>
                  <a:lnTo>
                    <a:pt x="297" y="201"/>
                  </a:lnTo>
                  <a:lnTo>
                    <a:pt x="297" y="196"/>
                  </a:lnTo>
                  <a:lnTo>
                    <a:pt x="297" y="196"/>
                  </a:lnTo>
                  <a:lnTo>
                    <a:pt x="312" y="186"/>
                  </a:lnTo>
                  <a:lnTo>
                    <a:pt x="322" y="181"/>
                  </a:lnTo>
                  <a:lnTo>
                    <a:pt x="337" y="166"/>
                  </a:lnTo>
                  <a:lnTo>
                    <a:pt x="337" y="166"/>
                  </a:lnTo>
                  <a:lnTo>
                    <a:pt x="342" y="156"/>
                  </a:lnTo>
                  <a:lnTo>
                    <a:pt x="332" y="156"/>
                  </a:lnTo>
                  <a:lnTo>
                    <a:pt x="327" y="156"/>
                  </a:lnTo>
                  <a:lnTo>
                    <a:pt x="322" y="156"/>
                  </a:lnTo>
                  <a:lnTo>
                    <a:pt x="317" y="156"/>
                  </a:lnTo>
                  <a:lnTo>
                    <a:pt x="312" y="151"/>
                  </a:lnTo>
                  <a:lnTo>
                    <a:pt x="302" y="146"/>
                  </a:lnTo>
                  <a:lnTo>
                    <a:pt x="302" y="146"/>
                  </a:lnTo>
                  <a:lnTo>
                    <a:pt x="297" y="141"/>
                  </a:lnTo>
                  <a:lnTo>
                    <a:pt x="282" y="141"/>
                  </a:lnTo>
                  <a:lnTo>
                    <a:pt x="287" y="146"/>
                  </a:lnTo>
                  <a:lnTo>
                    <a:pt x="287" y="146"/>
                  </a:lnTo>
                  <a:lnTo>
                    <a:pt x="277" y="146"/>
                  </a:lnTo>
                  <a:lnTo>
                    <a:pt x="277" y="146"/>
                  </a:lnTo>
                  <a:lnTo>
                    <a:pt x="277" y="141"/>
                  </a:lnTo>
                  <a:lnTo>
                    <a:pt x="277" y="141"/>
                  </a:lnTo>
                  <a:lnTo>
                    <a:pt x="277" y="136"/>
                  </a:lnTo>
                  <a:lnTo>
                    <a:pt x="272" y="126"/>
                  </a:lnTo>
                  <a:lnTo>
                    <a:pt x="267" y="116"/>
                  </a:lnTo>
                  <a:lnTo>
                    <a:pt x="267" y="116"/>
                  </a:lnTo>
                  <a:lnTo>
                    <a:pt x="267" y="116"/>
                  </a:lnTo>
                  <a:lnTo>
                    <a:pt x="277" y="111"/>
                  </a:lnTo>
                  <a:lnTo>
                    <a:pt x="277" y="106"/>
                  </a:lnTo>
                  <a:lnTo>
                    <a:pt x="282" y="106"/>
                  </a:lnTo>
                  <a:lnTo>
                    <a:pt x="282" y="96"/>
                  </a:lnTo>
                  <a:lnTo>
                    <a:pt x="287" y="96"/>
                  </a:lnTo>
                  <a:lnTo>
                    <a:pt x="292" y="91"/>
                  </a:lnTo>
                  <a:lnTo>
                    <a:pt x="302" y="91"/>
                  </a:lnTo>
                  <a:lnTo>
                    <a:pt x="302" y="91"/>
                  </a:lnTo>
                  <a:lnTo>
                    <a:pt x="312" y="86"/>
                  </a:lnTo>
                  <a:lnTo>
                    <a:pt x="317" y="76"/>
                  </a:lnTo>
                  <a:lnTo>
                    <a:pt x="322" y="71"/>
                  </a:lnTo>
                  <a:lnTo>
                    <a:pt x="337" y="71"/>
                  </a:lnTo>
                  <a:lnTo>
                    <a:pt x="342" y="71"/>
                  </a:lnTo>
                  <a:lnTo>
                    <a:pt x="347" y="61"/>
                  </a:lnTo>
                  <a:lnTo>
                    <a:pt x="347" y="56"/>
                  </a:lnTo>
                  <a:lnTo>
                    <a:pt x="347" y="50"/>
                  </a:lnTo>
                  <a:lnTo>
                    <a:pt x="352" y="45"/>
                  </a:lnTo>
                  <a:lnTo>
                    <a:pt x="352" y="40"/>
                  </a:lnTo>
                  <a:lnTo>
                    <a:pt x="337" y="40"/>
                  </a:lnTo>
                  <a:lnTo>
                    <a:pt x="322" y="35"/>
                  </a:lnTo>
                  <a:lnTo>
                    <a:pt x="317" y="35"/>
                  </a:lnTo>
                  <a:lnTo>
                    <a:pt x="312" y="30"/>
                  </a:lnTo>
                  <a:lnTo>
                    <a:pt x="302" y="35"/>
                  </a:lnTo>
                  <a:lnTo>
                    <a:pt x="297" y="25"/>
                  </a:lnTo>
                  <a:lnTo>
                    <a:pt x="292" y="30"/>
                  </a:lnTo>
                  <a:lnTo>
                    <a:pt x="277" y="30"/>
                  </a:lnTo>
                  <a:lnTo>
                    <a:pt x="272" y="25"/>
                  </a:lnTo>
                  <a:lnTo>
                    <a:pt x="267" y="20"/>
                  </a:lnTo>
                  <a:lnTo>
                    <a:pt x="262" y="25"/>
                  </a:lnTo>
                  <a:lnTo>
                    <a:pt x="262" y="25"/>
                  </a:lnTo>
                  <a:lnTo>
                    <a:pt x="257" y="25"/>
                  </a:lnTo>
                  <a:lnTo>
                    <a:pt x="252" y="30"/>
                  </a:lnTo>
                  <a:lnTo>
                    <a:pt x="242" y="30"/>
                  </a:lnTo>
                  <a:lnTo>
                    <a:pt x="227" y="30"/>
                  </a:lnTo>
                  <a:lnTo>
                    <a:pt x="227" y="30"/>
                  </a:lnTo>
                  <a:lnTo>
                    <a:pt x="222" y="25"/>
                  </a:lnTo>
                  <a:lnTo>
                    <a:pt x="212" y="20"/>
                  </a:lnTo>
                  <a:lnTo>
                    <a:pt x="196" y="15"/>
                  </a:lnTo>
                  <a:lnTo>
                    <a:pt x="186" y="15"/>
                  </a:lnTo>
                  <a:lnTo>
                    <a:pt x="156" y="15"/>
                  </a:lnTo>
                  <a:lnTo>
                    <a:pt x="141" y="10"/>
                  </a:lnTo>
                  <a:lnTo>
                    <a:pt x="136" y="15"/>
                  </a:lnTo>
                  <a:lnTo>
                    <a:pt x="131" y="10"/>
                  </a:lnTo>
                  <a:lnTo>
                    <a:pt x="131" y="5"/>
                  </a:lnTo>
                  <a:lnTo>
                    <a:pt x="126" y="5"/>
                  </a:lnTo>
                  <a:lnTo>
                    <a:pt x="121" y="0"/>
                  </a:lnTo>
                  <a:lnTo>
                    <a:pt x="111" y="0"/>
                  </a:lnTo>
                  <a:lnTo>
                    <a:pt x="101" y="5"/>
                  </a:lnTo>
                  <a:lnTo>
                    <a:pt x="101" y="5"/>
                  </a:lnTo>
                  <a:lnTo>
                    <a:pt x="101" y="15"/>
                  </a:lnTo>
                  <a:lnTo>
                    <a:pt x="106" y="20"/>
                  </a:lnTo>
                  <a:lnTo>
                    <a:pt x="101" y="30"/>
                  </a:lnTo>
                  <a:lnTo>
                    <a:pt x="106" y="35"/>
                  </a:lnTo>
                  <a:lnTo>
                    <a:pt x="101" y="35"/>
                  </a:lnTo>
                  <a:lnTo>
                    <a:pt x="101" y="35"/>
                  </a:lnTo>
                  <a:lnTo>
                    <a:pt x="91" y="40"/>
                  </a:lnTo>
                  <a:lnTo>
                    <a:pt x="76" y="45"/>
                  </a:lnTo>
                  <a:lnTo>
                    <a:pt x="76" y="50"/>
                  </a:lnTo>
                  <a:lnTo>
                    <a:pt x="81" y="56"/>
                  </a:lnTo>
                  <a:lnTo>
                    <a:pt x="86" y="61"/>
                  </a:lnTo>
                  <a:lnTo>
                    <a:pt x="76" y="56"/>
                  </a:lnTo>
                  <a:lnTo>
                    <a:pt x="71" y="61"/>
                  </a:lnTo>
                  <a:lnTo>
                    <a:pt x="61" y="56"/>
                  </a:lnTo>
                  <a:lnTo>
                    <a:pt x="55" y="61"/>
                  </a:lnTo>
                  <a:lnTo>
                    <a:pt x="50" y="61"/>
                  </a:lnTo>
                  <a:lnTo>
                    <a:pt x="50" y="66"/>
                  </a:lnTo>
                  <a:lnTo>
                    <a:pt x="50" y="66"/>
                  </a:lnTo>
                  <a:lnTo>
                    <a:pt x="45" y="76"/>
                  </a:lnTo>
                  <a:lnTo>
                    <a:pt x="45" y="76"/>
                  </a:lnTo>
                  <a:lnTo>
                    <a:pt x="35" y="86"/>
                  </a:lnTo>
                  <a:lnTo>
                    <a:pt x="35" y="86"/>
                  </a:lnTo>
                  <a:lnTo>
                    <a:pt x="35" y="91"/>
                  </a:lnTo>
                  <a:lnTo>
                    <a:pt x="30" y="91"/>
                  </a:lnTo>
                  <a:lnTo>
                    <a:pt x="30" y="96"/>
                  </a:lnTo>
                  <a:lnTo>
                    <a:pt x="25" y="96"/>
                  </a:lnTo>
                  <a:lnTo>
                    <a:pt x="20" y="106"/>
                  </a:lnTo>
                  <a:lnTo>
                    <a:pt x="20" y="106"/>
                  </a:lnTo>
                  <a:lnTo>
                    <a:pt x="15" y="106"/>
                  </a:lnTo>
                  <a:lnTo>
                    <a:pt x="10" y="106"/>
                  </a:lnTo>
                  <a:lnTo>
                    <a:pt x="10" y="111"/>
                  </a:lnTo>
                  <a:lnTo>
                    <a:pt x="5" y="116"/>
                  </a:lnTo>
                  <a:lnTo>
                    <a:pt x="5" y="121"/>
                  </a:lnTo>
                  <a:lnTo>
                    <a:pt x="5" y="121"/>
                  </a:lnTo>
                  <a:lnTo>
                    <a:pt x="0" y="126"/>
                  </a:lnTo>
                  <a:lnTo>
                    <a:pt x="5" y="136"/>
                  </a:lnTo>
                  <a:lnTo>
                    <a:pt x="10" y="141"/>
                  </a:lnTo>
                  <a:lnTo>
                    <a:pt x="15" y="141"/>
                  </a:lnTo>
                  <a:lnTo>
                    <a:pt x="20" y="141"/>
                  </a:lnTo>
                  <a:lnTo>
                    <a:pt x="20" y="141"/>
                  </a:lnTo>
                  <a:lnTo>
                    <a:pt x="20" y="146"/>
                  </a:lnTo>
                  <a:lnTo>
                    <a:pt x="30" y="146"/>
                  </a:lnTo>
                  <a:lnTo>
                    <a:pt x="30" y="156"/>
                  </a:lnTo>
                  <a:lnTo>
                    <a:pt x="45" y="166"/>
                  </a:lnTo>
                  <a:lnTo>
                    <a:pt x="45" y="171"/>
                  </a:lnTo>
                  <a:lnTo>
                    <a:pt x="45" y="176"/>
                  </a:lnTo>
                  <a:lnTo>
                    <a:pt x="40" y="176"/>
                  </a:lnTo>
                  <a:lnTo>
                    <a:pt x="40" y="181"/>
                  </a:lnTo>
                  <a:lnTo>
                    <a:pt x="35" y="186"/>
                  </a:lnTo>
                  <a:lnTo>
                    <a:pt x="30" y="186"/>
                  </a:lnTo>
                  <a:lnTo>
                    <a:pt x="20" y="196"/>
                  </a:lnTo>
                  <a:lnTo>
                    <a:pt x="20" y="196"/>
                  </a:lnTo>
                  <a:lnTo>
                    <a:pt x="20" y="201"/>
                  </a:lnTo>
                  <a:lnTo>
                    <a:pt x="20" y="207"/>
                  </a:lnTo>
                  <a:lnTo>
                    <a:pt x="20" y="212"/>
                  </a:lnTo>
                  <a:lnTo>
                    <a:pt x="25" y="222"/>
                  </a:lnTo>
                  <a:lnTo>
                    <a:pt x="25" y="237"/>
                  </a:lnTo>
                  <a:lnTo>
                    <a:pt x="35" y="237"/>
                  </a:lnTo>
                  <a:lnTo>
                    <a:pt x="35" y="237"/>
                  </a:lnTo>
                  <a:lnTo>
                    <a:pt x="40" y="242"/>
                  </a:lnTo>
                  <a:lnTo>
                    <a:pt x="45" y="242"/>
                  </a:lnTo>
                  <a:lnTo>
                    <a:pt x="50" y="247"/>
                  </a:lnTo>
                  <a:lnTo>
                    <a:pt x="50" y="247"/>
                  </a:lnTo>
                  <a:lnTo>
                    <a:pt x="45" y="252"/>
                  </a:lnTo>
                  <a:lnTo>
                    <a:pt x="50" y="257"/>
                  </a:lnTo>
                  <a:lnTo>
                    <a:pt x="50" y="262"/>
                  </a:lnTo>
                  <a:lnTo>
                    <a:pt x="55" y="262"/>
                  </a:lnTo>
                  <a:lnTo>
                    <a:pt x="61" y="272"/>
                  </a:lnTo>
                  <a:lnTo>
                    <a:pt x="55" y="272"/>
                  </a:lnTo>
                  <a:lnTo>
                    <a:pt x="61" y="277"/>
                  </a:lnTo>
                  <a:lnTo>
                    <a:pt x="61" y="277"/>
                  </a:lnTo>
                  <a:lnTo>
                    <a:pt x="61" y="277"/>
                  </a:lnTo>
                  <a:lnTo>
                    <a:pt x="61" y="277"/>
                  </a:lnTo>
                  <a:lnTo>
                    <a:pt x="66" y="277"/>
                  </a:lnTo>
                  <a:lnTo>
                    <a:pt x="71" y="277"/>
                  </a:lnTo>
                  <a:lnTo>
                    <a:pt x="71" y="277"/>
                  </a:lnTo>
                  <a:lnTo>
                    <a:pt x="71" y="272"/>
                  </a:lnTo>
                  <a:lnTo>
                    <a:pt x="76" y="277"/>
                  </a:lnTo>
                  <a:lnTo>
                    <a:pt x="76" y="277"/>
                  </a:lnTo>
                  <a:lnTo>
                    <a:pt x="81" y="277"/>
                  </a:lnTo>
                  <a:lnTo>
                    <a:pt x="81" y="277"/>
                  </a:lnTo>
                  <a:lnTo>
                    <a:pt x="86" y="282"/>
                  </a:lnTo>
                  <a:lnTo>
                    <a:pt x="81" y="282"/>
                  </a:lnTo>
                  <a:lnTo>
                    <a:pt x="86" y="287"/>
                  </a:lnTo>
                  <a:lnTo>
                    <a:pt x="91" y="282"/>
                  </a:lnTo>
                  <a:lnTo>
                    <a:pt x="96" y="282"/>
                  </a:lnTo>
                  <a:lnTo>
                    <a:pt x="101" y="277"/>
                  </a:lnTo>
                  <a:lnTo>
                    <a:pt x="101" y="272"/>
                  </a:lnTo>
                  <a:lnTo>
                    <a:pt x="106" y="277"/>
                  </a:lnTo>
                  <a:lnTo>
                    <a:pt x="116" y="267"/>
                  </a:lnTo>
                  <a:lnTo>
                    <a:pt x="121" y="267"/>
                  </a:lnTo>
                  <a:lnTo>
                    <a:pt x="121" y="277"/>
                  </a:lnTo>
                  <a:lnTo>
                    <a:pt x="126" y="277"/>
                  </a:lnTo>
                  <a:lnTo>
                    <a:pt x="126" y="272"/>
                  </a:lnTo>
                  <a:lnTo>
                    <a:pt x="131" y="267"/>
                  </a:lnTo>
                  <a:lnTo>
                    <a:pt x="136" y="267"/>
                  </a:lnTo>
                  <a:lnTo>
                    <a:pt x="141" y="267"/>
                  </a:lnTo>
                  <a:lnTo>
                    <a:pt x="141" y="267"/>
                  </a:lnTo>
                  <a:lnTo>
                    <a:pt x="136" y="272"/>
                  </a:lnTo>
                  <a:lnTo>
                    <a:pt x="141" y="277"/>
                  </a:lnTo>
                  <a:lnTo>
                    <a:pt x="146" y="277"/>
                  </a:lnTo>
                  <a:lnTo>
                    <a:pt x="146" y="277"/>
                  </a:lnTo>
                  <a:lnTo>
                    <a:pt x="151" y="272"/>
                  </a:lnTo>
                  <a:lnTo>
                    <a:pt x="151" y="277"/>
                  </a:lnTo>
                  <a:lnTo>
                    <a:pt x="156" y="277"/>
                  </a:lnTo>
                  <a:lnTo>
                    <a:pt x="161" y="277"/>
                  </a:lnTo>
                  <a:lnTo>
                    <a:pt x="161" y="267"/>
                  </a:lnTo>
                  <a:lnTo>
                    <a:pt x="161" y="272"/>
                  </a:lnTo>
                  <a:lnTo>
                    <a:pt x="166" y="272"/>
                  </a:lnTo>
                  <a:close/>
                </a:path>
              </a:pathLst>
            </a:cu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55" name="Freeform 56"/>
            <p:cNvSpPr>
              <a:spLocks/>
            </p:cNvSpPr>
            <p:nvPr/>
          </p:nvSpPr>
          <p:spPr bwMode="auto">
            <a:xfrm>
              <a:off x="7357549" y="2402370"/>
              <a:ext cx="6601" cy="7125"/>
            </a:xfrm>
            <a:custGeom>
              <a:avLst/>
              <a:gdLst>
                <a:gd name="T0" fmla="*/ 10 w 15"/>
                <a:gd name="T1" fmla="*/ 10 h 15"/>
                <a:gd name="T2" fmla="*/ 15 w 15"/>
                <a:gd name="T3" fmla="*/ 10 h 15"/>
                <a:gd name="T4" fmla="*/ 15 w 15"/>
                <a:gd name="T5" fmla="*/ 15 h 15"/>
                <a:gd name="T6" fmla="*/ 0 w 15"/>
                <a:gd name="T7" fmla="*/ 10 h 15"/>
                <a:gd name="T8" fmla="*/ 5 w 15"/>
                <a:gd name="T9" fmla="*/ 5 h 15"/>
                <a:gd name="T10" fmla="*/ 5 w 15"/>
                <a:gd name="T11" fmla="*/ 5 h 15"/>
                <a:gd name="T12" fmla="*/ 10 w 15"/>
                <a:gd name="T13" fmla="*/ 5 h 15"/>
                <a:gd name="T14" fmla="*/ 15 w 15"/>
                <a:gd name="T15" fmla="*/ 0 h 15"/>
                <a:gd name="T16" fmla="*/ 10 w 15"/>
                <a:gd name="T17" fmla="*/ 5 h 15"/>
                <a:gd name="T18" fmla="*/ 15 w 15"/>
                <a:gd name="T19" fmla="*/ 10 h 15"/>
                <a:gd name="T20" fmla="*/ 15 w 15"/>
                <a:gd name="T21" fmla="*/ 10 h 15"/>
                <a:gd name="T22" fmla="*/ 10 w 15"/>
                <a:gd name="T23" fmla="*/ 10 h 15"/>
                <a:gd name="T24" fmla="*/ 10 w 15"/>
                <a:gd name="T25" fmla="*/ 10 h 15"/>
                <a:gd name="T26" fmla="*/ 10 w 15"/>
                <a:gd name="T27" fmla="*/ 1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15">
                  <a:moveTo>
                    <a:pt x="10" y="10"/>
                  </a:moveTo>
                  <a:lnTo>
                    <a:pt x="15" y="10"/>
                  </a:lnTo>
                  <a:lnTo>
                    <a:pt x="15" y="15"/>
                  </a:lnTo>
                  <a:lnTo>
                    <a:pt x="0" y="10"/>
                  </a:lnTo>
                  <a:lnTo>
                    <a:pt x="5" y="5"/>
                  </a:lnTo>
                  <a:lnTo>
                    <a:pt x="5" y="5"/>
                  </a:lnTo>
                  <a:lnTo>
                    <a:pt x="10" y="5"/>
                  </a:lnTo>
                  <a:lnTo>
                    <a:pt x="15" y="0"/>
                  </a:lnTo>
                  <a:lnTo>
                    <a:pt x="10" y="5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56" name="Freeform 57"/>
            <p:cNvSpPr>
              <a:spLocks/>
            </p:cNvSpPr>
            <p:nvPr/>
          </p:nvSpPr>
          <p:spPr bwMode="auto">
            <a:xfrm>
              <a:off x="7346549" y="2404744"/>
              <a:ext cx="2199" cy="4749"/>
            </a:xfrm>
            <a:custGeom>
              <a:avLst/>
              <a:gdLst>
                <a:gd name="T0" fmla="*/ 0 w 5"/>
                <a:gd name="T1" fmla="*/ 5 h 10"/>
                <a:gd name="T2" fmla="*/ 0 w 5"/>
                <a:gd name="T3" fmla="*/ 10 h 10"/>
                <a:gd name="T4" fmla="*/ 0 w 5"/>
                <a:gd name="T5" fmla="*/ 10 h 10"/>
                <a:gd name="T6" fmla="*/ 0 w 5"/>
                <a:gd name="T7" fmla="*/ 10 h 10"/>
                <a:gd name="T8" fmla="*/ 5 w 5"/>
                <a:gd name="T9" fmla="*/ 5 h 10"/>
                <a:gd name="T10" fmla="*/ 0 w 5"/>
                <a:gd name="T11" fmla="*/ 0 h 10"/>
                <a:gd name="T12" fmla="*/ 0 w 5"/>
                <a:gd name="T13" fmla="*/ 5 h 10"/>
                <a:gd name="T14" fmla="*/ 0 w 5"/>
                <a:gd name="T15" fmla="*/ 10 h 10"/>
                <a:gd name="T16" fmla="*/ 0 w 5"/>
                <a:gd name="T17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10">
                  <a:moveTo>
                    <a:pt x="0" y="5"/>
                  </a:move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57" name="Freeform 58"/>
            <p:cNvSpPr>
              <a:spLocks/>
            </p:cNvSpPr>
            <p:nvPr/>
          </p:nvSpPr>
          <p:spPr bwMode="auto">
            <a:xfrm>
              <a:off x="7368549" y="2407119"/>
              <a:ext cx="2199" cy="4749"/>
            </a:xfrm>
            <a:custGeom>
              <a:avLst/>
              <a:gdLst>
                <a:gd name="T0" fmla="*/ 0 w 5"/>
                <a:gd name="T1" fmla="*/ 10 h 10"/>
                <a:gd name="T2" fmla="*/ 5 w 5"/>
                <a:gd name="T3" fmla="*/ 5 h 10"/>
                <a:gd name="T4" fmla="*/ 5 w 5"/>
                <a:gd name="T5" fmla="*/ 0 h 10"/>
                <a:gd name="T6" fmla="*/ 5 w 5"/>
                <a:gd name="T7" fmla="*/ 0 h 10"/>
                <a:gd name="T8" fmla="*/ 0 w 5"/>
                <a:gd name="T9" fmla="*/ 5 h 10"/>
                <a:gd name="T10" fmla="*/ 0 w 5"/>
                <a:gd name="T11" fmla="*/ 5 h 10"/>
                <a:gd name="T12" fmla="*/ 0 w 5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0">
                  <a:moveTo>
                    <a:pt x="0" y="10"/>
                  </a:moveTo>
                  <a:lnTo>
                    <a:pt x="5" y="5"/>
                  </a:lnTo>
                  <a:lnTo>
                    <a:pt x="5" y="0"/>
                  </a:lnTo>
                  <a:lnTo>
                    <a:pt x="5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58" name="Freeform 59"/>
            <p:cNvSpPr>
              <a:spLocks/>
            </p:cNvSpPr>
            <p:nvPr/>
          </p:nvSpPr>
          <p:spPr bwMode="auto">
            <a:xfrm>
              <a:off x="7348749" y="2407119"/>
              <a:ext cx="6601" cy="0"/>
            </a:xfrm>
            <a:custGeom>
              <a:avLst/>
              <a:gdLst>
                <a:gd name="T0" fmla="*/ 10 w 15"/>
                <a:gd name="T1" fmla="*/ 15 w 15"/>
                <a:gd name="T2" fmla="*/ 0 w 15"/>
                <a:gd name="T3" fmla="*/ 5 w 15"/>
                <a:gd name="T4" fmla="*/ 10 w 1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5">
                  <a:moveTo>
                    <a:pt x="10" y="0"/>
                  </a:moveTo>
                  <a:lnTo>
                    <a:pt x="15" y="0"/>
                  </a:lnTo>
                  <a:lnTo>
                    <a:pt x="0" y="0"/>
                  </a:lnTo>
                  <a:lnTo>
                    <a:pt x="5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59" name="Freeform 60"/>
            <p:cNvSpPr>
              <a:spLocks/>
            </p:cNvSpPr>
            <p:nvPr/>
          </p:nvSpPr>
          <p:spPr bwMode="auto">
            <a:xfrm>
              <a:off x="7346549" y="2404744"/>
              <a:ext cx="2199" cy="0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0" name="Freeform 61"/>
            <p:cNvSpPr>
              <a:spLocks/>
            </p:cNvSpPr>
            <p:nvPr/>
          </p:nvSpPr>
          <p:spPr bwMode="auto">
            <a:xfrm>
              <a:off x="7368549" y="2404744"/>
              <a:ext cx="0" cy="2376"/>
            </a:xfrm>
            <a:custGeom>
              <a:avLst/>
              <a:gdLst>
                <a:gd name="T0" fmla="*/ 0 h 5"/>
                <a:gd name="T1" fmla="*/ 0 h 5"/>
                <a:gd name="T2" fmla="*/ 5 h 5"/>
                <a:gd name="T3" fmla="*/ 0 h 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5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1" name="Freeform 62"/>
            <p:cNvSpPr>
              <a:spLocks/>
            </p:cNvSpPr>
            <p:nvPr/>
          </p:nvSpPr>
          <p:spPr bwMode="auto">
            <a:xfrm>
              <a:off x="7348749" y="2404744"/>
              <a:ext cx="0" cy="2376"/>
            </a:xfrm>
            <a:custGeom>
              <a:avLst/>
              <a:gdLst>
                <a:gd name="T0" fmla="*/ 0 h 5"/>
                <a:gd name="T1" fmla="*/ 0 h 5"/>
                <a:gd name="T2" fmla="*/ 5 h 5"/>
                <a:gd name="T3" fmla="*/ 0 h 5"/>
                <a:gd name="T4" fmla="*/ 0 h 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5">
                  <a:moveTo>
                    <a:pt x="0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7364150" y="2404744"/>
              <a:ext cx="441" cy="4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3" name="Freeform 64"/>
            <p:cNvSpPr>
              <a:spLocks/>
            </p:cNvSpPr>
            <p:nvPr/>
          </p:nvSpPr>
          <p:spPr bwMode="auto">
            <a:xfrm>
              <a:off x="6828186" y="2261306"/>
              <a:ext cx="325627" cy="311102"/>
            </a:xfrm>
            <a:custGeom>
              <a:avLst/>
              <a:gdLst>
                <a:gd name="T0" fmla="*/ 558 w 740"/>
                <a:gd name="T1" fmla="*/ 443 h 655"/>
                <a:gd name="T2" fmla="*/ 604 w 740"/>
                <a:gd name="T3" fmla="*/ 463 h 655"/>
                <a:gd name="T4" fmla="*/ 644 w 740"/>
                <a:gd name="T5" fmla="*/ 498 h 655"/>
                <a:gd name="T6" fmla="*/ 684 w 740"/>
                <a:gd name="T7" fmla="*/ 514 h 655"/>
                <a:gd name="T8" fmla="*/ 699 w 740"/>
                <a:gd name="T9" fmla="*/ 539 h 655"/>
                <a:gd name="T10" fmla="*/ 714 w 740"/>
                <a:gd name="T11" fmla="*/ 559 h 655"/>
                <a:gd name="T12" fmla="*/ 664 w 740"/>
                <a:gd name="T13" fmla="*/ 564 h 655"/>
                <a:gd name="T14" fmla="*/ 604 w 740"/>
                <a:gd name="T15" fmla="*/ 574 h 655"/>
                <a:gd name="T16" fmla="*/ 568 w 740"/>
                <a:gd name="T17" fmla="*/ 564 h 655"/>
                <a:gd name="T18" fmla="*/ 528 w 740"/>
                <a:gd name="T19" fmla="*/ 579 h 655"/>
                <a:gd name="T20" fmla="*/ 458 w 740"/>
                <a:gd name="T21" fmla="*/ 549 h 655"/>
                <a:gd name="T22" fmla="*/ 397 w 740"/>
                <a:gd name="T23" fmla="*/ 534 h 655"/>
                <a:gd name="T24" fmla="*/ 357 w 740"/>
                <a:gd name="T25" fmla="*/ 514 h 655"/>
                <a:gd name="T26" fmla="*/ 332 w 740"/>
                <a:gd name="T27" fmla="*/ 529 h 655"/>
                <a:gd name="T28" fmla="*/ 286 w 740"/>
                <a:gd name="T29" fmla="*/ 514 h 655"/>
                <a:gd name="T30" fmla="*/ 266 w 740"/>
                <a:gd name="T31" fmla="*/ 519 h 655"/>
                <a:gd name="T32" fmla="*/ 221 w 740"/>
                <a:gd name="T33" fmla="*/ 539 h 655"/>
                <a:gd name="T34" fmla="*/ 201 w 740"/>
                <a:gd name="T35" fmla="*/ 574 h 655"/>
                <a:gd name="T36" fmla="*/ 216 w 740"/>
                <a:gd name="T37" fmla="*/ 614 h 655"/>
                <a:gd name="T38" fmla="*/ 191 w 740"/>
                <a:gd name="T39" fmla="*/ 655 h 655"/>
                <a:gd name="T40" fmla="*/ 166 w 740"/>
                <a:gd name="T41" fmla="*/ 609 h 655"/>
                <a:gd name="T42" fmla="*/ 130 w 740"/>
                <a:gd name="T43" fmla="*/ 584 h 655"/>
                <a:gd name="T44" fmla="*/ 105 w 740"/>
                <a:gd name="T45" fmla="*/ 554 h 655"/>
                <a:gd name="T46" fmla="*/ 90 w 740"/>
                <a:gd name="T47" fmla="*/ 529 h 655"/>
                <a:gd name="T48" fmla="*/ 70 w 740"/>
                <a:gd name="T49" fmla="*/ 544 h 655"/>
                <a:gd name="T50" fmla="*/ 35 w 740"/>
                <a:gd name="T51" fmla="*/ 529 h 655"/>
                <a:gd name="T52" fmla="*/ 10 w 740"/>
                <a:gd name="T53" fmla="*/ 493 h 655"/>
                <a:gd name="T54" fmla="*/ 10 w 740"/>
                <a:gd name="T55" fmla="*/ 478 h 655"/>
                <a:gd name="T56" fmla="*/ 10 w 740"/>
                <a:gd name="T57" fmla="*/ 458 h 655"/>
                <a:gd name="T58" fmla="*/ 20 w 740"/>
                <a:gd name="T59" fmla="*/ 433 h 655"/>
                <a:gd name="T60" fmla="*/ 50 w 740"/>
                <a:gd name="T61" fmla="*/ 448 h 655"/>
                <a:gd name="T62" fmla="*/ 65 w 740"/>
                <a:gd name="T63" fmla="*/ 418 h 655"/>
                <a:gd name="T64" fmla="*/ 75 w 740"/>
                <a:gd name="T65" fmla="*/ 393 h 655"/>
                <a:gd name="T66" fmla="*/ 50 w 740"/>
                <a:gd name="T67" fmla="*/ 363 h 655"/>
                <a:gd name="T68" fmla="*/ 45 w 740"/>
                <a:gd name="T69" fmla="*/ 332 h 655"/>
                <a:gd name="T70" fmla="*/ 10 w 740"/>
                <a:gd name="T71" fmla="*/ 282 h 655"/>
                <a:gd name="T72" fmla="*/ 45 w 740"/>
                <a:gd name="T73" fmla="*/ 217 h 655"/>
                <a:gd name="T74" fmla="*/ 60 w 740"/>
                <a:gd name="T75" fmla="*/ 171 h 655"/>
                <a:gd name="T76" fmla="*/ 70 w 740"/>
                <a:gd name="T77" fmla="*/ 212 h 655"/>
                <a:gd name="T78" fmla="*/ 105 w 740"/>
                <a:gd name="T79" fmla="*/ 247 h 655"/>
                <a:gd name="T80" fmla="*/ 125 w 740"/>
                <a:gd name="T81" fmla="*/ 272 h 655"/>
                <a:gd name="T82" fmla="*/ 130 w 740"/>
                <a:gd name="T83" fmla="*/ 237 h 655"/>
                <a:gd name="T84" fmla="*/ 146 w 740"/>
                <a:gd name="T85" fmla="*/ 171 h 655"/>
                <a:gd name="T86" fmla="*/ 186 w 740"/>
                <a:gd name="T87" fmla="*/ 131 h 655"/>
                <a:gd name="T88" fmla="*/ 186 w 740"/>
                <a:gd name="T89" fmla="*/ 61 h 655"/>
                <a:gd name="T90" fmla="*/ 241 w 740"/>
                <a:gd name="T91" fmla="*/ 56 h 655"/>
                <a:gd name="T92" fmla="*/ 297 w 740"/>
                <a:gd name="T93" fmla="*/ 111 h 655"/>
                <a:gd name="T94" fmla="*/ 357 w 740"/>
                <a:gd name="T95" fmla="*/ 86 h 655"/>
                <a:gd name="T96" fmla="*/ 392 w 740"/>
                <a:gd name="T97" fmla="*/ 136 h 655"/>
                <a:gd name="T98" fmla="*/ 407 w 740"/>
                <a:gd name="T99" fmla="*/ 96 h 655"/>
                <a:gd name="T100" fmla="*/ 387 w 740"/>
                <a:gd name="T101" fmla="*/ 66 h 655"/>
                <a:gd name="T102" fmla="*/ 432 w 740"/>
                <a:gd name="T103" fmla="*/ 5 h 655"/>
                <a:gd name="T104" fmla="*/ 483 w 740"/>
                <a:gd name="T105" fmla="*/ 30 h 655"/>
                <a:gd name="T106" fmla="*/ 538 w 740"/>
                <a:gd name="T107" fmla="*/ 76 h 655"/>
                <a:gd name="T108" fmla="*/ 523 w 740"/>
                <a:gd name="T109" fmla="*/ 131 h 655"/>
                <a:gd name="T110" fmla="*/ 493 w 740"/>
                <a:gd name="T111" fmla="*/ 212 h 655"/>
                <a:gd name="T112" fmla="*/ 508 w 740"/>
                <a:gd name="T113" fmla="*/ 272 h 655"/>
                <a:gd name="T114" fmla="*/ 553 w 740"/>
                <a:gd name="T115" fmla="*/ 267 h 655"/>
                <a:gd name="T116" fmla="*/ 563 w 740"/>
                <a:gd name="T117" fmla="*/ 312 h 655"/>
                <a:gd name="T118" fmla="*/ 543 w 740"/>
                <a:gd name="T119" fmla="*/ 403 h 655"/>
                <a:gd name="T120" fmla="*/ 201 w 740"/>
                <a:gd name="T121" fmla="*/ 655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40" h="655">
                  <a:moveTo>
                    <a:pt x="543" y="408"/>
                  </a:moveTo>
                  <a:lnTo>
                    <a:pt x="548" y="408"/>
                  </a:lnTo>
                  <a:lnTo>
                    <a:pt x="558" y="408"/>
                  </a:lnTo>
                  <a:lnTo>
                    <a:pt x="558" y="413"/>
                  </a:lnTo>
                  <a:lnTo>
                    <a:pt x="558" y="413"/>
                  </a:lnTo>
                  <a:lnTo>
                    <a:pt x="553" y="423"/>
                  </a:lnTo>
                  <a:lnTo>
                    <a:pt x="558" y="423"/>
                  </a:lnTo>
                  <a:lnTo>
                    <a:pt x="548" y="428"/>
                  </a:lnTo>
                  <a:lnTo>
                    <a:pt x="553" y="433"/>
                  </a:lnTo>
                  <a:lnTo>
                    <a:pt x="558" y="438"/>
                  </a:lnTo>
                  <a:lnTo>
                    <a:pt x="558" y="443"/>
                  </a:lnTo>
                  <a:lnTo>
                    <a:pt x="563" y="443"/>
                  </a:lnTo>
                  <a:lnTo>
                    <a:pt x="563" y="448"/>
                  </a:lnTo>
                  <a:lnTo>
                    <a:pt x="563" y="453"/>
                  </a:lnTo>
                  <a:lnTo>
                    <a:pt x="568" y="448"/>
                  </a:lnTo>
                  <a:lnTo>
                    <a:pt x="573" y="443"/>
                  </a:lnTo>
                  <a:lnTo>
                    <a:pt x="589" y="458"/>
                  </a:lnTo>
                  <a:lnTo>
                    <a:pt x="589" y="458"/>
                  </a:lnTo>
                  <a:lnTo>
                    <a:pt x="594" y="463"/>
                  </a:lnTo>
                  <a:lnTo>
                    <a:pt x="599" y="463"/>
                  </a:lnTo>
                  <a:lnTo>
                    <a:pt x="604" y="463"/>
                  </a:lnTo>
                  <a:lnTo>
                    <a:pt x="604" y="463"/>
                  </a:lnTo>
                  <a:lnTo>
                    <a:pt x="609" y="468"/>
                  </a:lnTo>
                  <a:lnTo>
                    <a:pt x="614" y="468"/>
                  </a:lnTo>
                  <a:lnTo>
                    <a:pt x="614" y="478"/>
                  </a:lnTo>
                  <a:lnTo>
                    <a:pt x="619" y="478"/>
                  </a:lnTo>
                  <a:lnTo>
                    <a:pt x="624" y="483"/>
                  </a:lnTo>
                  <a:lnTo>
                    <a:pt x="629" y="488"/>
                  </a:lnTo>
                  <a:lnTo>
                    <a:pt x="629" y="498"/>
                  </a:lnTo>
                  <a:lnTo>
                    <a:pt x="634" y="498"/>
                  </a:lnTo>
                  <a:lnTo>
                    <a:pt x="639" y="498"/>
                  </a:lnTo>
                  <a:lnTo>
                    <a:pt x="639" y="498"/>
                  </a:lnTo>
                  <a:lnTo>
                    <a:pt x="644" y="498"/>
                  </a:lnTo>
                  <a:lnTo>
                    <a:pt x="644" y="504"/>
                  </a:lnTo>
                  <a:lnTo>
                    <a:pt x="639" y="509"/>
                  </a:lnTo>
                  <a:lnTo>
                    <a:pt x="644" y="514"/>
                  </a:lnTo>
                  <a:lnTo>
                    <a:pt x="649" y="514"/>
                  </a:lnTo>
                  <a:lnTo>
                    <a:pt x="654" y="519"/>
                  </a:lnTo>
                  <a:lnTo>
                    <a:pt x="654" y="509"/>
                  </a:lnTo>
                  <a:lnTo>
                    <a:pt x="664" y="514"/>
                  </a:lnTo>
                  <a:lnTo>
                    <a:pt x="664" y="509"/>
                  </a:lnTo>
                  <a:lnTo>
                    <a:pt x="669" y="509"/>
                  </a:lnTo>
                  <a:lnTo>
                    <a:pt x="679" y="514"/>
                  </a:lnTo>
                  <a:lnTo>
                    <a:pt x="684" y="514"/>
                  </a:lnTo>
                  <a:lnTo>
                    <a:pt x="684" y="514"/>
                  </a:lnTo>
                  <a:lnTo>
                    <a:pt x="674" y="519"/>
                  </a:lnTo>
                  <a:lnTo>
                    <a:pt x="679" y="524"/>
                  </a:lnTo>
                  <a:lnTo>
                    <a:pt x="674" y="529"/>
                  </a:lnTo>
                  <a:lnTo>
                    <a:pt x="674" y="529"/>
                  </a:lnTo>
                  <a:lnTo>
                    <a:pt x="684" y="529"/>
                  </a:lnTo>
                  <a:lnTo>
                    <a:pt x="689" y="534"/>
                  </a:lnTo>
                  <a:lnTo>
                    <a:pt x="694" y="534"/>
                  </a:lnTo>
                  <a:lnTo>
                    <a:pt x="699" y="529"/>
                  </a:lnTo>
                  <a:lnTo>
                    <a:pt x="699" y="534"/>
                  </a:lnTo>
                  <a:lnTo>
                    <a:pt x="699" y="539"/>
                  </a:lnTo>
                  <a:lnTo>
                    <a:pt x="704" y="544"/>
                  </a:lnTo>
                  <a:lnTo>
                    <a:pt x="704" y="544"/>
                  </a:lnTo>
                  <a:lnTo>
                    <a:pt x="714" y="549"/>
                  </a:lnTo>
                  <a:lnTo>
                    <a:pt x="729" y="559"/>
                  </a:lnTo>
                  <a:lnTo>
                    <a:pt x="735" y="559"/>
                  </a:lnTo>
                  <a:lnTo>
                    <a:pt x="740" y="564"/>
                  </a:lnTo>
                  <a:lnTo>
                    <a:pt x="740" y="564"/>
                  </a:lnTo>
                  <a:lnTo>
                    <a:pt x="729" y="564"/>
                  </a:lnTo>
                  <a:lnTo>
                    <a:pt x="724" y="564"/>
                  </a:lnTo>
                  <a:lnTo>
                    <a:pt x="719" y="564"/>
                  </a:lnTo>
                  <a:lnTo>
                    <a:pt x="714" y="559"/>
                  </a:lnTo>
                  <a:lnTo>
                    <a:pt x="709" y="564"/>
                  </a:lnTo>
                  <a:lnTo>
                    <a:pt x="709" y="564"/>
                  </a:lnTo>
                  <a:lnTo>
                    <a:pt x="709" y="564"/>
                  </a:lnTo>
                  <a:lnTo>
                    <a:pt x="704" y="564"/>
                  </a:lnTo>
                  <a:lnTo>
                    <a:pt x="699" y="569"/>
                  </a:lnTo>
                  <a:lnTo>
                    <a:pt x="694" y="564"/>
                  </a:lnTo>
                  <a:lnTo>
                    <a:pt x="684" y="569"/>
                  </a:lnTo>
                  <a:lnTo>
                    <a:pt x="684" y="569"/>
                  </a:lnTo>
                  <a:lnTo>
                    <a:pt x="674" y="569"/>
                  </a:lnTo>
                  <a:lnTo>
                    <a:pt x="669" y="574"/>
                  </a:lnTo>
                  <a:lnTo>
                    <a:pt x="664" y="564"/>
                  </a:lnTo>
                  <a:lnTo>
                    <a:pt x="654" y="564"/>
                  </a:lnTo>
                  <a:lnTo>
                    <a:pt x="649" y="564"/>
                  </a:lnTo>
                  <a:lnTo>
                    <a:pt x="644" y="564"/>
                  </a:lnTo>
                  <a:lnTo>
                    <a:pt x="639" y="564"/>
                  </a:lnTo>
                  <a:lnTo>
                    <a:pt x="634" y="564"/>
                  </a:lnTo>
                  <a:lnTo>
                    <a:pt x="624" y="569"/>
                  </a:lnTo>
                  <a:lnTo>
                    <a:pt x="619" y="569"/>
                  </a:lnTo>
                  <a:lnTo>
                    <a:pt x="619" y="574"/>
                  </a:lnTo>
                  <a:lnTo>
                    <a:pt x="609" y="574"/>
                  </a:lnTo>
                  <a:lnTo>
                    <a:pt x="604" y="579"/>
                  </a:lnTo>
                  <a:lnTo>
                    <a:pt x="604" y="574"/>
                  </a:lnTo>
                  <a:lnTo>
                    <a:pt x="599" y="579"/>
                  </a:lnTo>
                  <a:lnTo>
                    <a:pt x="599" y="574"/>
                  </a:lnTo>
                  <a:lnTo>
                    <a:pt x="599" y="574"/>
                  </a:lnTo>
                  <a:lnTo>
                    <a:pt x="599" y="574"/>
                  </a:lnTo>
                  <a:lnTo>
                    <a:pt x="594" y="574"/>
                  </a:lnTo>
                  <a:lnTo>
                    <a:pt x="583" y="569"/>
                  </a:lnTo>
                  <a:lnTo>
                    <a:pt x="583" y="574"/>
                  </a:lnTo>
                  <a:lnTo>
                    <a:pt x="578" y="569"/>
                  </a:lnTo>
                  <a:lnTo>
                    <a:pt x="573" y="569"/>
                  </a:lnTo>
                  <a:lnTo>
                    <a:pt x="563" y="564"/>
                  </a:lnTo>
                  <a:lnTo>
                    <a:pt x="568" y="564"/>
                  </a:lnTo>
                  <a:lnTo>
                    <a:pt x="563" y="554"/>
                  </a:lnTo>
                  <a:lnTo>
                    <a:pt x="558" y="554"/>
                  </a:lnTo>
                  <a:lnTo>
                    <a:pt x="558" y="559"/>
                  </a:lnTo>
                  <a:lnTo>
                    <a:pt x="553" y="564"/>
                  </a:lnTo>
                  <a:lnTo>
                    <a:pt x="553" y="559"/>
                  </a:lnTo>
                  <a:lnTo>
                    <a:pt x="553" y="554"/>
                  </a:lnTo>
                  <a:lnTo>
                    <a:pt x="543" y="569"/>
                  </a:lnTo>
                  <a:lnTo>
                    <a:pt x="538" y="574"/>
                  </a:lnTo>
                  <a:lnTo>
                    <a:pt x="533" y="574"/>
                  </a:lnTo>
                  <a:lnTo>
                    <a:pt x="528" y="579"/>
                  </a:lnTo>
                  <a:lnTo>
                    <a:pt x="528" y="579"/>
                  </a:lnTo>
                  <a:lnTo>
                    <a:pt x="513" y="579"/>
                  </a:lnTo>
                  <a:lnTo>
                    <a:pt x="508" y="574"/>
                  </a:lnTo>
                  <a:lnTo>
                    <a:pt x="498" y="569"/>
                  </a:lnTo>
                  <a:lnTo>
                    <a:pt x="493" y="569"/>
                  </a:lnTo>
                  <a:lnTo>
                    <a:pt x="488" y="564"/>
                  </a:lnTo>
                  <a:lnTo>
                    <a:pt x="483" y="554"/>
                  </a:lnTo>
                  <a:lnTo>
                    <a:pt x="478" y="554"/>
                  </a:lnTo>
                  <a:lnTo>
                    <a:pt x="468" y="559"/>
                  </a:lnTo>
                  <a:lnTo>
                    <a:pt x="458" y="554"/>
                  </a:lnTo>
                  <a:lnTo>
                    <a:pt x="458" y="554"/>
                  </a:lnTo>
                  <a:lnTo>
                    <a:pt x="458" y="549"/>
                  </a:lnTo>
                  <a:lnTo>
                    <a:pt x="448" y="549"/>
                  </a:lnTo>
                  <a:lnTo>
                    <a:pt x="448" y="549"/>
                  </a:lnTo>
                  <a:lnTo>
                    <a:pt x="438" y="544"/>
                  </a:lnTo>
                  <a:lnTo>
                    <a:pt x="432" y="539"/>
                  </a:lnTo>
                  <a:lnTo>
                    <a:pt x="422" y="539"/>
                  </a:lnTo>
                  <a:lnTo>
                    <a:pt x="422" y="534"/>
                  </a:lnTo>
                  <a:lnTo>
                    <a:pt x="417" y="534"/>
                  </a:lnTo>
                  <a:lnTo>
                    <a:pt x="412" y="539"/>
                  </a:lnTo>
                  <a:lnTo>
                    <a:pt x="407" y="539"/>
                  </a:lnTo>
                  <a:lnTo>
                    <a:pt x="402" y="539"/>
                  </a:lnTo>
                  <a:lnTo>
                    <a:pt x="397" y="534"/>
                  </a:lnTo>
                  <a:lnTo>
                    <a:pt x="392" y="534"/>
                  </a:lnTo>
                  <a:lnTo>
                    <a:pt x="392" y="534"/>
                  </a:lnTo>
                  <a:lnTo>
                    <a:pt x="387" y="529"/>
                  </a:lnTo>
                  <a:lnTo>
                    <a:pt x="387" y="524"/>
                  </a:lnTo>
                  <a:lnTo>
                    <a:pt x="387" y="519"/>
                  </a:lnTo>
                  <a:lnTo>
                    <a:pt x="382" y="514"/>
                  </a:lnTo>
                  <a:lnTo>
                    <a:pt x="377" y="504"/>
                  </a:lnTo>
                  <a:lnTo>
                    <a:pt x="372" y="504"/>
                  </a:lnTo>
                  <a:lnTo>
                    <a:pt x="372" y="509"/>
                  </a:lnTo>
                  <a:lnTo>
                    <a:pt x="362" y="514"/>
                  </a:lnTo>
                  <a:lnTo>
                    <a:pt x="357" y="514"/>
                  </a:lnTo>
                  <a:lnTo>
                    <a:pt x="357" y="514"/>
                  </a:lnTo>
                  <a:lnTo>
                    <a:pt x="357" y="504"/>
                  </a:lnTo>
                  <a:lnTo>
                    <a:pt x="357" y="504"/>
                  </a:lnTo>
                  <a:lnTo>
                    <a:pt x="352" y="504"/>
                  </a:lnTo>
                  <a:lnTo>
                    <a:pt x="347" y="509"/>
                  </a:lnTo>
                  <a:lnTo>
                    <a:pt x="352" y="519"/>
                  </a:lnTo>
                  <a:lnTo>
                    <a:pt x="347" y="524"/>
                  </a:lnTo>
                  <a:lnTo>
                    <a:pt x="342" y="514"/>
                  </a:lnTo>
                  <a:lnTo>
                    <a:pt x="337" y="519"/>
                  </a:lnTo>
                  <a:lnTo>
                    <a:pt x="337" y="524"/>
                  </a:lnTo>
                  <a:lnTo>
                    <a:pt x="332" y="529"/>
                  </a:lnTo>
                  <a:lnTo>
                    <a:pt x="332" y="524"/>
                  </a:lnTo>
                  <a:lnTo>
                    <a:pt x="322" y="519"/>
                  </a:lnTo>
                  <a:lnTo>
                    <a:pt x="317" y="514"/>
                  </a:lnTo>
                  <a:lnTo>
                    <a:pt x="317" y="509"/>
                  </a:lnTo>
                  <a:lnTo>
                    <a:pt x="317" y="514"/>
                  </a:lnTo>
                  <a:lnTo>
                    <a:pt x="312" y="514"/>
                  </a:lnTo>
                  <a:lnTo>
                    <a:pt x="317" y="519"/>
                  </a:lnTo>
                  <a:lnTo>
                    <a:pt x="307" y="529"/>
                  </a:lnTo>
                  <a:lnTo>
                    <a:pt x="297" y="524"/>
                  </a:lnTo>
                  <a:lnTo>
                    <a:pt x="286" y="519"/>
                  </a:lnTo>
                  <a:lnTo>
                    <a:pt x="286" y="514"/>
                  </a:lnTo>
                  <a:lnTo>
                    <a:pt x="286" y="509"/>
                  </a:lnTo>
                  <a:lnTo>
                    <a:pt x="286" y="504"/>
                  </a:lnTo>
                  <a:lnTo>
                    <a:pt x="281" y="504"/>
                  </a:lnTo>
                  <a:lnTo>
                    <a:pt x="281" y="514"/>
                  </a:lnTo>
                  <a:lnTo>
                    <a:pt x="271" y="514"/>
                  </a:lnTo>
                  <a:lnTo>
                    <a:pt x="266" y="504"/>
                  </a:lnTo>
                  <a:lnTo>
                    <a:pt x="261" y="504"/>
                  </a:lnTo>
                  <a:lnTo>
                    <a:pt x="261" y="509"/>
                  </a:lnTo>
                  <a:lnTo>
                    <a:pt x="261" y="509"/>
                  </a:lnTo>
                  <a:lnTo>
                    <a:pt x="261" y="509"/>
                  </a:lnTo>
                  <a:lnTo>
                    <a:pt x="266" y="519"/>
                  </a:lnTo>
                  <a:lnTo>
                    <a:pt x="261" y="524"/>
                  </a:lnTo>
                  <a:lnTo>
                    <a:pt x="256" y="524"/>
                  </a:lnTo>
                  <a:lnTo>
                    <a:pt x="251" y="514"/>
                  </a:lnTo>
                  <a:lnTo>
                    <a:pt x="246" y="514"/>
                  </a:lnTo>
                  <a:lnTo>
                    <a:pt x="236" y="519"/>
                  </a:lnTo>
                  <a:lnTo>
                    <a:pt x="236" y="519"/>
                  </a:lnTo>
                  <a:lnTo>
                    <a:pt x="231" y="524"/>
                  </a:lnTo>
                  <a:lnTo>
                    <a:pt x="221" y="529"/>
                  </a:lnTo>
                  <a:lnTo>
                    <a:pt x="221" y="534"/>
                  </a:lnTo>
                  <a:lnTo>
                    <a:pt x="221" y="534"/>
                  </a:lnTo>
                  <a:lnTo>
                    <a:pt x="221" y="539"/>
                  </a:lnTo>
                  <a:lnTo>
                    <a:pt x="221" y="544"/>
                  </a:lnTo>
                  <a:lnTo>
                    <a:pt x="221" y="544"/>
                  </a:lnTo>
                  <a:lnTo>
                    <a:pt x="211" y="549"/>
                  </a:lnTo>
                  <a:lnTo>
                    <a:pt x="211" y="559"/>
                  </a:lnTo>
                  <a:lnTo>
                    <a:pt x="206" y="564"/>
                  </a:lnTo>
                  <a:lnTo>
                    <a:pt x="206" y="564"/>
                  </a:lnTo>
                  <a:lnTo>
                    <a:pt x="201" y="569"/>
                  </a:lnTo>
                  <a:lnTo>
                    <a:pt x="201" y="569"/>
                  </a:lnTo>
                  <a:lnTo>
                    <a:pt x="196" y="574"/>
                  </a:lnTo>
                  <a:lnTo>
                    <a:pt x="201" y="574"/>
                  </a:lnTo>
                  <a:lnTo>
                    <a:pt x="201" y="574"/>
                  </a:lnTo>
                  <a:lnTo>
                    <a:pt x="201" y="579"/>
                  </a:lnTo>
                  <a:lnTo>
                    <a:pt x="196" y="584"/>
                  </a:lnTo>
                  <a:lnTo>
                    <a:pt x="196" y="584"/>
                  </a:lnTo>
                  <a:lnTo>
                    <a:pt x="201" y="589"/>
                  </a:lnTo>
                  <a:lnTo>
                    <a:pt x="201" y="589"/>
                  </a:lnTo>
                  <a:lnTo>
                    <a:pt x="206" y="589"/>
                  </a:lnTo>
                  <a:lnTo>
                    <a:pt x="206" y="594"/>
                  </a:lnTo>
                  <a:lnTo>
                    <a:pt x="211" y="594"/>
                  </a:lnTo>
                  <a:lnTo>
                    <a:pt x="216" y="609"/>
                  </a:lnTo>
                  <a:lnTo>
                    <a:pt x="216" y="609"/>
                  </a:lnTo>
                  <a:lnTo>
                    <a:pt x="216" y="614"/>
                  </a:lnTo>
                  <a:lnTo>
                    <a:pt x="206" y="614"/>
                  </a:lnTo>
                  <a:lnTo>
                    <a:pt x="206" y="619"/>
                  </a:lnTo>
                  <a:lnTo>
                    <a:pt x="196" y="624"/>
                  </a:lnTo>
                  <a:lnTo>
                    <a:pt x="196" y="629"/>
                  </a:lnTo>
                  <a:lnTo>
                    <a:pt x="206" y="634"/>
                  </a:lnTo>
                  <a:lnTo>
                    <a:pt x="206" y="639"/>
                  </a:lnTo>
                  <a:lnTo>
                    <a:pt x="206" y="649"/>
                  </a:lnTo>
                  <a:lnTo>
                    <a:pt x="206" y="655"/>
                  </a:lnTo>
                  <a:lnTo>
                    <a:pt x="201" y="655"/>
                  </a:lnTo>
                  <a:lnTo>
                    <a:pt x="201" y="655"/>
                  </a:lnTo>
                  <a:lnTo>
                    <a:pt x="191" y="655"/>
                  </a:lnTo>
                  <a:lnTo>
                    <a:pt x="191" y="655"/>
                  </a:lnTo>
                  <a:lnTo>
                    <a:pt x="186" y="644"/>
                  </a:lnTo>
                  <a:lnTo>
                    <a:pt x="186" y="655"/>
                  </a:lnTo>
                  <a:lnTo>
                    <a:pt x="176" y="655"/>
                  </a:lnTo>
                  <a:lnTo>
                    <a:pt x="176" y="655"/>
                  </a:lnTo>
                  <a:lnTo>
                    <a:pt x="176" y="644"/>
                  </a:lnTo>
                  <a:lnTo>
                    <a:pt x="181" y="629"/>
                  </a:lnTo>
                  <a:lnTo>
                    <a:pt x="171" y="624"/>
                  </a:lnTo>
                  <a:lnTo>
                    <a:pt x="171" y="619"/>
                  </a:lnTo>
                  <a:lnTo>
                    <a:pt x="166" y="614"/>
                  </a:lnTo>
                  <a:lnTo>
                    <a:pt x="166" y="609"/>
                  </a:lnTo>
                  <a:lnTo>
                    <a:pt x="166" y="609"/>
                  </a:lnTo>
                  <a:lnTo>
                    <a:pt x="156" y="614"/>
                  </a:lnTo>
                  <a:lnTo>
                    <a:pt x="151" y="609"/>
                  </a:lnTo>
                  <a:lnTo>
                    <a:pt x="146" y="609"/>
                  </a:lnTo>
                  <a:lnTo>
                    <a:pt x="146" y="609"/>
                  </a:lnTo>
                  <a:lnTo>
                    <a:pt x="140" y="604"/>
                  </a:lnTo>
                  <a:lnTo>
                    <a:pt x="135" y="599"/>
                  </a:lnTo>
                  <a:lnTo>
                    <a:pt x="140" y="594"/>
                  </a:lnTo>
                  <a:lnTo>
                    <a:pt x="140" y="589"/>
                  </a:lnTo>
                  <a:lnTo>
                    <a:pt x="135" y="589"/>
                  </a:lnTo>
                  <a:lnTo>
                    <a:pt x="130" y="584"/>
                  </a:lnTo>
                  <a:lnTo>
                    <a:pt x="130" y="584"/>
                  </a:lnTo>
                  <a:lnTo>
                    <a:pt x="130" y="584"/>
                  </a:lnTo>
                  <a:lnTo>
                    <a:pt x="125" y="579"/>
                  </a:lnTo>
                  <a:lnTo>
                    <a:pt x="125" y="574"/>
                  </a:lnTo>
                  <a:lnTo>
                    <a:pt x="115" y="569"/>
                  </a:lnTo>
                  <a:lnTo>
                    <a:pt x="120" y="564"/>
                  </a:lnTo>
                  <a:lnTo>
                    <a:pt x="120" y="564"/>
                  </a:lnTo>
                  <a:lnTo>
                    <a:pt x="120" y="559"/>
                  </a:lnTo>
                  <a:lnTo>
                    <a:pt x="115" y="554"/>
                  </a:lnTo>
                  <a:lnTo>
                    <a:pt x="110" y="554"/>
                  </a:lnTo>
                  <a:lnTo>
                    <a:pt x="105" y="554"/>
                  </a:lnTo>
                  <a:lnTo>
                    <a:pt x="105" y="554"/>
                  </a:lnTo>
                  <a:lnTo>
                    <a:pt x="100" y="544"/>
                  </a:lnTo>
                  <a:lnTo>
                    <a:pt x="100" y="534"/>
                  </a:lnTo>
                  <a:lnTo>
                    <a:pt x="100" y="534"/>
                  </a:lnTo>
                  <a:lnTo>
                    <a:pt x="100" y="534"/>
                  </a:lnTo>
                  <a:lnTo>
                    <a:pt x="95" y="534"/>
                  </a:lnTo>
                  <a:lnTo>
                    <a:pt x="95" y="534"/>
                  </a:lnTo>
                  <a:lnTo>
                    <a:pt x="95" y="529"/>
                  </a:lnTo>
                  <a:lnTo>
                    <a:pt x="90" y="529"/>
                  </a:lnTo>
                  <a:lnTo>
                    <a:pt x="90" y="534"/>
                  </a:lnTo>
                  <a:lnTo>
                    <a:pt x="90" y="529"/>
                  </a:lnTo>
                  <a:lnTo>
                    <a:pt x="85" y="534"/>
                  </a:lnTo>
                  <a:lnTo>
                    <a:pt x="80" y="534"/>
                  </a:lnTo>
                  <a:lnTo>
                    <a:pt x="80" y="534"/>
                  </a:lnTo>
                  <a:lnTo>
                    <a:pt x="80" y="539"/>
                  </a:lnTo>
                  <a:lnTo>
                    <a:pt x="75" y="539"/>
                  </a:lnTo>
                  <a:lnTo>
                    <a:pt x="75" y="539"/>
                  </a:lnTo>
                  <a:lnTo>
                    <a:pt x="75" y="539"/>
                  </a:lnTo>
                  <a:lnTo>
                    <a:pt x="75" y="539"/>
                  </a:lnTo>
                  <a:lnTo>
                    <a:pt x="75" y="544"/>
                  </a:lnTo>
                  <a:lnTo>
                    <a:pt x="70" y="544"/>
                  </a:lnTo>
                  <a:lnTo>
                    <a:pt x="70" y="544"/>
                  </a:lnTo>
                  <a:lnTo>
                    <a:pt x="65" y="544"/>
                  </a:lnTo>
                  <a:lnTo>
                    <a:pt x="60" y="544"/>
                  </a:lnTo>
                  <a:lnTo>
                    <a:pt x="60" y="544"/>
                  </a:lnTo>
                  <a:lnTo>
                    <a:pt x="55" y="544"/>
                  </a:lnTo>
                  <a:lnTo>
                    <a:pt x="50" y="539"/>
                  </a:lnTo>
                  <a:lnTo>
                    <a:pt x="50" y="539"/>
                  </a:lnTo>
                  <a:lnTo>
                    <a:pt x="45" y="539"/>
                  </a:lnTo>
                  <a:lnTo>
                    <a:pt x="40" y="539"/>
                  </a:lnTo>
                  <a:lnTo>
                    <a:pt x="35" y="534"/>
                  </a:lnTo>
                  <a:lnTo>
                    <a:pt x="35" y="529"/>
                  </a:lnTo>
                  <a:lnTo>
                    <a:pt x="35" y="529"/>
                  </a:lnTo>
                  <a:lnTo>
                    <a:pt x="35" y="524"/>
                  </a:lnTo>
                  <a:lnTo>
                    <a:pt x="35" y="524"/>
                  </a:lnTo>
                  <a:lnTo>
                    <a:pt x="35" y="519"/>
                  </a:lnTo>
                  <a:lnTo>
                    <a:pt x="30" y="519"/>
                  </a:lnTo>
                  <a:lnTo>
                    <a:pt x="30" y="519"/>
                  </a:lnTo>
                  <a:lnTo>
                    <a:pt x="30" y="514"/>
                  </a:lnTo>
                  <a:lnTo>
                    <a:pt x="25" y="514"/>
                  </a:lnTo>
                  <a:lnTo>
                    <a:pt x="25" y="509"/>
                  </a:lnTo>
                  <a:lnTo>
                    <a:pt x="20" y="504"/>
                  </a:lnTo>
                  <a:lnTo>
                    <a:pt x="20" y="498"/>
                  </a:lnTo>
                  <a:lnTo>
                    <a:pt x="10" y="493"/>
                  </a:lnTo>
                  <a:lnTo>
                    <a:pt x="15" y="493"/>
                  </a:lnTo>
                  <a:lnTo>
                    <a:pt x="10" y="493"/>
                  </a:lnTo>
                  <a:lnTo>
                    <a:pt x="10" y="488"/>
                  </a:lnTo>
                  <a:lnTo>
                    <a:pt x="20" y="478"/>
                  </a:lnTo>
                  <a:lnTo>
                    <a:pt x="20" y="478"/>
                  </a:lnTo>
                  <a:lnTo>
                    <a:pt x="15" y="478"/>
                  </a:lnTo>
                  <a:lnTo>
                    <a:pt x="10" y="483"/>
                  </a:lnTo>
                  <a:lnTo>
                    <a:pt x="5" y="483"/>
                  </a:lnTo>
                  <a:lnTo>
                    <a:pt x="5" y="483"/>
                  </a:lnTo>
                  <a:lnTo>
                    <a:pt x="5" y="478"/>
                  </a:lnTo>
                  <a:lnTo>
                    <a:pt x="10" y="478"/>
                  </a:lnTo>
                  <a:lnTo>
                    <a:pt x="5" y="473"/>
                  </a:lnTo>
                  <a:lnTo>
                    <a:pt x="10" y="473"/>
                  </a:lnTo>
                  <a:lnTo>
                    <a:pt x="5" y="468"/>
                  </a:lnTo>
                  <a:lnTo>
                    <a:pt x="5" y="468"/>
                  </a:lnTo>
                  <a:lnTo>
                    <a:pt x="5" y="468"/>
                  </a:lnTo>
                  <a:lnTo>
                    <a:pt x="15" y="468"/>
                  </a:lnTo>
                  <a:lnTo>
                    <a:pt x="5" y="468"/>
                  </a:lnTo>
                  <a:lnTo>
                    <a:pt x="5" y="463"/>
                  </a:lnTo>
                  <a:lnTo>
                    <a:pt x="10" y="463"/>
                  </a:lnTo>
                  <a:lnTo>
                    <a:pt x="10" y="463"/>
                  </a:lnTo>
                  <a:lnTo>
                    <a:pt x="10" y="458"/>
                  </a:lnTo>
                  <a:lnTo>
                    <a:pt x="10" y="453"/>
                  </a:lnTo>
                  <a:lnTo>
                    <a:pt x="5" y="458"/>
                  </a:lnTo>
                  <a:lnTo>
                    <a:pt x="5" y="453"/>
                  </a:lnTo>
                  <a:lnTo>
                    <a:pt x="0" y="448"/>
                  </a:lnTo>
                  <a:lnTo>
                    <a:pt x="5" y="443"/>
                  </a:lnTo>
                  <a:lnTo>
                    <a:pt x="10" y="443"/>
                  </a:lnTo>
                  <a:lnTo>
                    <a:pt x="5" y="433"/>
                  </a:lnTo>
                  <a:lnTo>
                    <a:pt x="15" y="428"/>
                  </a:lnTo>
                  <a:lnTo>
                    <a:pt x="15" y="428"/>
                  </a:lnTo>
                  <a:lnTo>
                    <a:pt x="15" y="433"/>
                  </a:lnTo>
                  <a:lnTo>
                    <a:pt x="20" y="433"/>
                  </a:lnTo>
                  <a:lnTo>
                    <a:pt x="30" y="428"/>
                  </a:lnTo>
                  <a:lnTo>
                    <a:pt x="30" y="428"/>
                  </a:lnTo>
                  <a:lnTo>
                    <a:pt x="30" y="433"/>
                  </a:lnTo>
                  <a:lnTo>
                    <a:pt x="30" y="433"/>
                  </a:lnTo>
                  <a:lnTo>
                    <a:pt x="40" y="438"/>
                  </a:lnTo>
                  <a:lnTo>
                    <a:pt x="40" y="443"/>
                  </a:lnTo>
                  <a:lnTo>
                    <a:pt x="40" y="448"/>
                  </a:lnTo>
                  <a:lnTo>
                    <a:pt x="40" y="448"/>
                  </a:lnTo>
                  <a:lnTo>
                    <a:pt x="45" y="448"/>
                  </a:lnTo>
                  <a:lnTo>
                    <a:pt x="50" y="448"/>
                  </a:lnTo>
                  <a:lnTo>
                    <a:pt x="50" y="448"/>
                  </a:lnTo>
                  <a:lnTo>
                    <a:pt x="55" y="448"/>
                  </a:lnTo>
                  <a:lnTo>
                    <a:pt x="55" y="438"/>
                  </a:lnTo>
                  <a:lnTo>
                    <a:pt x="60" y="438"/>
                  </a:lnTo>
                  <a:lnTo>
                    <a:pt x="65" y="433"/>
                  </a:lnTo>
                  <a:lnTo>
                    <a:pt x="65" y="428"/>
                  </a:lnTo>
                  <a:lnTo>
                    <a:pt x="60" y="428"/>
                  </a:lnTo>
                  <a:lnTo>
                    <a:pt x="55" y="423"/>
                  </a:lnTo>
                  <a:lnTo>
                    <a:pt x="55" y="423"/>
                  </a:lnTo>
                  <a:lnTo>
                    <a:pt x="55" y="423"/>
                  </a:lnTo>
                  <a:lnTo>
                    <a:pt x="65" y="423"/>
                  </a:lnTo>
                  <a:lnTo>
                    <a:pt x="65" y="418"/>
                  </a:lnTo>
                  <a:lnTo>
                    <a:pt x="75" y="423"/>
                  </a:lnTo>
                  <a:lnTo>
                    <a:pt x="80" y="418"/>
                  </a:lnTo>
                  <a:lnTo>
                    <a:pt x="80" y="418"/>
                  </a:lnTo>
                  <a:lnTo>
                    <a:pt x="85" y="418"/>
                  </a:lnTo>
                  <a:lnTo>
                    <a:pt x="85" y="413"/>
                  </a:lnTo>
                  <a:lnTo>
                    <a:pt x="80" y="408"/>
                  </a:lnTo>
                  <a:lnTo>
                    <a:pt x="80" y="403"/>
                  </a:lnTo>
                  <a:lnTo>
                    <a:pt x="80" y="403"/>
                  </a:lnTo>
                  <a:lnTo>
                    <a:pt x="75" y="403"/>
                  </a:lnTo>
                  <a:lnTo>
                    <a:pt x="75" y="398"/>
                  </a:lnTo>
                  <a:lnTo>
                    <a:pt x="75" y="393"/>
                  </a:lnTo>
                  <a:lnTo>
                    <a:pt x="70" y="393"/>
                  </a:lnTo>
                  <a:lnTo>
                    <a:pt x="70" y="393"/>
                  </a:lnTo>
                  <a:lnTo>
                    <a:pt x="70" y="388"/>
                  </a:lnTo>
                  <a:lnTo>
                    <a:pt x="70" y="383"/>
                  </a:lnTo>
                  <a:lnTo>
                    <a:pt x="70" y="388"/>
                  </a:lnTo>
                  <a:lnTo>
                    <a:pt x="65" y="383"/>
                  </a:lnTo>
                  <a:lnTo>
                    <a:pt x="55" y="378"/>
                  </a:lnTo>
                  <a:lnTo>
                    <a:pt x="55" y="373"/>
                  </a:lnTo>
                  <a:lnTo>
                    <a:pt x="55" y="368"/>
                  </a:lnTo>
                  <a:lnTo>
                    <a:pt x="55" y="368"/>
                  </a:lnTo>
                  <a:lnTo>
                    <a:pt x="50" y="363"/>
                  </a:lnTo>
                  <a:lnTo>
                    <a:pt x="50" y="363"/>
                  </a:lnTo>
                  <a:lnTo>
                    <a:pt x="50" y="358"/>
                  </a:lnTo>
                  <a:lnTo>
                    <a:pt x="50" y="353"/>
                  </a:lnTo>
                  <a:lnTo>
                    <a:pt x="50" y="347"/>
                  </a:lnTo>
                  <a:lnTo>
                    <a:pt x="50" y="342"/>
                  </a:lnTo>
                  <a:lnTo>
                    <a:pt x="45" y="342"/>
                  </a:lnTo>
                  <a:lnTo>
                    <a:pt x="40" y="337"/>
                  </a:lnTo>
                  <a:lnTo>
                    <a:pt x="40" y="337"/>
                  </a:lnTo>
                  <a:lnTo>
                    <a:pt x="40" y="332"/>
                  </a:lnTo>
                  <a:lnTo>
                    <a:pt x="45" y="337"/>
                  </a:lnTo>
                  <a:lnTo>
                    <a:pt x="45" y="332"/>
                  </a:lnTo>
                  <a:lnTo>
                    <a:pt x="45" y="327"/>
                  </a:lnTo>
                  <a:lnTo>
                    <a:pt x="45" y="322"/>
                  </a:lnTo>
                  <a:lnTo>
                    <a:pt x="35" y="322"/>
                  </a:lnTo>
                  <a:lnTo>
                    <a:pt x="35" y="317"/>
                  </a:lnTo>
                  <a:lnTo>
                    <a:pt x="35" y="317"/>
                  </a:lnTo>
                  <a:lnTo>
                    <a:pt x="40" y="307"/>
                  </a:lnTo>
                  <a:lnTo>
                    <a:pt x="35" y="307"/>
                  </a:lnTo>
                  <a:lnTo>
                    <a:pt x="20" y="302"/>
                  </a:lnTo>
                  <a:lnTo>
                    <a:pt x="20" y="297"/>
                  </a:lnTo>
                  <a:lnTo>
                    <a:pt x="15" y="287"/>
                  </a:lnTo>
                  <a:lnTo>
                    <a:pt x="10" y="282"/>
                  </a:lnTo>
                  <a:lnTo>
                    <a:pt x="15" y="282"/>
                  </a:lnTo>
                  <a:lnTo>
                    <a:pt x="20" y="277"/>
                  </a:lnTo>
                  <a:lnTo>
                    <a:pt x="25" y="267"/>
                  </a:lnTo>
                  <a:lnTo>
                    <a:pt x="25" y="267"/>
                  </a:lnTo>
                  <a:lnTo>
                    <a:pt x="20" y="262"/>
                  </a:lnTo>
                  <a:lnTo>
                    <a:pt x="20" y="262"/>
                  </a:lnTo>
                  <a:lnTo>
                    <a:pt x="20" y="257"/>
                  </a:lnTo>
                  <a:lnTo>
                    <a:pt x="15" y="247"/>
                  </a:lnTo>
                  <a:lnTo>
                    <a:pt x="25" y="237"/>
                  </a:lnTo>
                  <a:lnTo>
                    <a:pt x="40" y="222"/>
                  </a:lnTo>
                  <a:lnTo>
                    <a:pt x="45" y="217"/>
                  </a:lnTo>
                  <a:lnTo>
                    <a:pt x="50" y="212"/>
                  </a:lnTo>
                  <a:lnTo>
                    <a:pt x="50" y="212"/>
                  </a:lnTo>
                  <a:lnTo>
                    <a:pt x="50" y="212"/>
                  </a:lnTo>
                  <a:lnTo>
                    <a:pt x="55" y="202"/>
                  </a:lnTo>
                  <a:lnTo>
                    <a:pt x="55" y="202"/>
                  </a:lnTo>
                  <a:lnTo>
                    <a:pt x="55" y="202"/>
                  </a:lnTo>
                  <a:lnTo>
                    <a:pt x="55" y="202"/>
                  </a:lnTo>
                  <a:lnTo>
                    <a:pt x="50" y="191"/>
                  </a:lnTo>
                  <a:lnTo>
                    <a:pt x="50" y="181"/>
                  </a:lnTo>
                  <a:lnTo>
                    <a:pt x="55" y="181"/>
                  </a:lnTo>
                  <a:lnTo>
                    <a:pt x="60" y="171"/>
                  </a:lnTo>
                  <a:lnTo>
                    <a:pt x="65" y="176"/>
                  </a:lnTo>
                  <a:lnTo>
                    <a:pt x="70" y="181"/>
                  </a:lnTo>
                  <a:lnTo>
                    <a:pt x="80" y="181"/>
                  </a:lnTo>
                  <a:lnTo>
                    <a:pt x="85" y="186"/>
                  </a:lnTo>
                  <a:lnTo>
                    <a:pt x="85" y="186"/>
                  </a:lnTo>
                  <a:lnTo>
                    <a:pt x="85" y="196"/>
                  </a:lnTo>
                  <a:lnTo>
                    <a:pt x="85" y="196"/>
                  </a:lnTo>
                  <a:lnTo>
                    <a:pt x="80" y="196"/>
                  </a:lnTo>
                  <a:lnTo>
                    <a:pt x="80" y="202"/>
                  </a:lnTo>
                  <a:lnTo>
                    <a:pt x="75" y="207"/>
                  </a:lnTo>
                  <a:lnTo>
                    <a:pt x="70" y="212"/>
                  </a:lnTo>
                  <a:lnTo>
                    <a:pt x="70" y="217"/>
                  </a:lnTo>
                  <a:lnTo>
                    <a:pt x="80" y="217"/>
                  </a:lnTo>
                  <a:lnTo>
                    <a:pt x="85" y="217"/>
                  </a:lnTo>
                  <a:lnTo>
                    <a:pt x="85" y="222"/>
                  </a:lnTo>
                  <a:lnTo>
                    <a:pt x="95" y="227"/>
                  </a:lnTo>
                  <a:lnTo>
                    <a:pt x="100" y="227"/>
                  </a:lnTo>
                  <a:lnTo>
                    <a:pt x="100" y="237"/>
                  </a:lnTo>
                  <a:lnTo>
                    <a:pt x="100" y="237"/>
                  </a:lnTo>
                  <a:lnTo>
                    <a:pt x="105" y="247"/>
                  </a:lnTo>
                  <a:lnTo>
                    <a:pt x="105" y="247"/>
                  </a:lnTo>
                  <a:lnTo>
                    <a:pt x="105" y="247"/>
                  </a:lnTo>
                  <a:lnTo>
                    <a:pt x="110" y="257"/>
                  </a:lnTo>
                  <a:lnTo>
                    <a:pt x="110" y="257"/>
                  </a:lnTo>
                  <a:lnTo>
                    <a:pt x="105" y="262"/>
                  </a:lnTo>
                  <a:lnTo>
                    <a:pt x="100" y="267"/>
                  </a:lnTo>
                  <a:lnTo>
                    <a:pt x="105" y="267"/>
                  </a:lnTo>
                  <a:lnTo>
                    <a:pt x="115" y="267"/>
                  </a:lnTo>
                  <a:lnTo>
                    <a:pt x="115" y="267"/>
                  </a:lnTo>
                  <a:lnTo>
                    <a:pt x="115" y="267"/>
                  </a:lnTo>
                  <a:lnTo>
                    <a:pt x="125" y="267"/>
                  </a:lnTo>
                  <a:lnTo>
                    <a:pt x="125" y="272"/>
                  </a:lnTo>
                  <a:lnTo>
                    <a:pt x="125" y="272"/>
                  </a:lnTo>
                  <a:lnTo>
                    <a:pt x="130" y="272"/>
                  </a:lnTo>
                  <a:lnTo>
                    <a:pt x="135" y="272"/>
                  </a:lnTo>
                  <a:lnTo>
                    <a:pt x="135" y="267"/>
                  </a:lnTo>
                  <a:lnTo>
                    <a:pt x="135" y="262"/>
                  </a:lnTo>
                  <a:lnTo>
                    <a:pt x="140" y="252"/>
                  </a:lnTo>
                  <a:lnTo>
                    <a:pt x="146" y="252"/>
                  </a:lnTo>
                  <a:lnTo>
                    <a:pt x="146" y="247"/>
                  </a:lnTo>
                  <a:lnTo>
                    <a:pt x="146" y="247"/>
                  </a:lnTo>
                  <a:lnTo>
                    <a:pt x="146" y="242"/>
                  </a:lnTo>
                  <a:lnTo>
                    <a:pt x="135" y="237"/>
                  </a:lnTo>
                  <a:lnTo>
                    <a:pt x="130" y="237"/>
                  </a:lnTo>
                  <a:lnTo>
                    <a:pt x="130" y="232"/>
                  </a:lnTo>
                  <a:lnTo>
                    <a:pt x="130" y="227"/>
                  </a:lnTo>
                  <a:lnTo>
                    <a:pt x="130" y="227"/>
                  </a:lnTo>
                  <a:lnTo>
                    <a:pt x="125" y="222"/>
                  </a:lnTo>
                  <a:lnTo>
                    <a:pt x="125" y="222"/>
                  </a:lnTo>
                  <a:lnTo>
                    <a:pt x="130" y="212"/>
                  </a:lnTo>
                  <a:lnTo>
                    <a:pt x="125" y="202"/>
                  </a:lnTo>
                  <a:lnTo>
                    <a:pt x="130" y="196"/>
                  </a:lnTo>
                  <a:lnTo>
                    <a:pt x="146" y="191"/>
                  </a:lnTo>
                  <a:lnTo>
                    <a:pt x="146" y="181"/>
                  </a:lnTo>
                  <a:lnTo>
                    <a:pt x="146" y="171"/>
                  </a:lnTo>
                  <a:lnTo>
                    <a:pt x="156" y="166"/>
                  </a:lnTo>
                  <a:lnTo>
                    <a:pt x="156" y="166"/>
                  </a:lnTo>
                  <a:lnTo>
                    <a:pt x="161" y="161"/>
                  </a:lnTo>
                  <a:lnTo>
                    <a:pt x="166" y="156"/>
                  </a:lnTo>
                  <a:lnTo>
                    <a:pt x="171" y="156"/>
                  </a:lnTo>
                  <a:lnTo>
                    <a:pt x="176" y="151"/>
                  </a:lnTo>
                  <a:lnTo>
                    <a:pt x="176" y="141"/>
                  </a:lnTo>
                  <a:lnTo>
                    <a:pt x="181" y="136"/>
                  </a:lnTo>
                  <a:lnTo>
                    <a:pt x="181" y="136"/>
                  </a:lnTo>
                  <a:lnTo>
                    <a:pt x="186" y="136"/>
                  </a:lnTo>
                  <a:lnTo>
                    <a:pt x="186" y="131"/>
                  </a:lnTo>
                  <a:lnTo>
                    <a:pt x="191" y="121"/>
                  </a:lnTo>
                  <a:lnTo>
                    <a:pt x="196" y="111"/>
                  </a:lnTo>
                  <a:lnTo>
                    <a:pt x="196" y="106"/>
                  </a:lnTo>
                  <a:lnTo>
                    <a:pt x="201" y="101"/>
                  </a:lnTo>
                  <a:lnTo>
                    <a:pt x="201" y="96"/>
                  </a:lnTo>
                  <a:lnTo>
                    <a:pt x="196" y="91"/>
                  </a:lnTo>
                  <a:lnTo>
                    <a:pt x="196" y="81"/>
                  </a:lnTo>
                  <a:lnTo>
                    <a:pt x="196" y="81"/>
                  </a:lnTo>
                  <a:lnTo>
                    <a:pt x="196" y="71"/>
                  </a:lnTo>
                  <a:lnTo>
                    <a:pt x="191" y="66"/>
                  </a:lnTo>
                  <a:lnTo>
                    <a:pt x="186" y="61"/>
                  </a:lnTo>
                  <a:lnTo>
                    <a:pt x="196" y="61"/>
                  </a:lnTo>
                  <a:lnTo>
                    <a:pt x="196" y="45"/>
                  </a:lnTo>
                  <a:lnTo>
                    <a:pt x="201" y="45"/>
                  </a:lnTo>
                  <a:lnTo>
                    <a:pt x="216" y="40"/>
                  </a:lnTo>
                  <a:lnTo>
                    <a:pt x="216" y="45"/>
                  </a:lnTo>
                  <a:lnTo>
                    <a:pt x="221" y="51"/>
                  </a:lnTo>
                  <a:lnTo>
                    <a:pt x="226" y="56"/>
                  </a:lnTo>
                  <a:lnTo>
                    <a:pt x="231" y="51"/>
                  </a:lnTo>
                  <a:lnTo>
                    <a:pt x="236" y="45"/>
                  </a:lnTo>
                  <a:lnTo>
                    <a:pt x="241" y="40"/>
                  </a:lnTo>
                  <a:lnTo>
                    <a:pt x="241" y="56"/>
                  </a:lnTo>
                  <a:lnTo>
                    <a:pt x="241" y="71"/>
                  </a:lnTo>
                  <a:lnTo>
                    <a:pt x="241" y="81"/>
                  </a:lnTo>
                  <a:lnTo>
                    <a:pt x="241" y="86"/>
                  </a:lnTo>
                  <a:lnTo>
                    <a:pt x="246" y="91"/>
                  </a:lnTo>
                  <a:lnTo>
                    <a:pt x="256" y="96"/>
                  </a:lnTo>
                  <a:lnTo>
                    <a:pt x="261" y="106"/>
                  </a:lnTo>
                  <a:lnTo>
                    <a:pt x="266" y="111"/>
                  </a:lnTo>
                  <a:lnTo>
                    <a:pt x="266" y="111"/>
                  </a:lnTo>
                  <a:lnTo>
                    <a:pt x="271" y="111"/>
                  </a:lnTo>
                  <a:lnTo>
                    <a:pt x="286" y="116"/>
                  </a:lnTo>
                  <a:lnTo>
                    <a:pt x="297" y="111"/>
                  </a:lnTo>
                  <a:lnTo>
                    <a:pt x="307" y="116"/>
                  </a:lnTo>
                  <a:lnTo>
                    <a:pt x="307" y="111"/>
                  </a:lnTo>
                  <a:lnTo>
                    <a:pt x="307" y="106"/>
                  </a:lnTo>
                  <a:lnTo>
                    <a:pt x="307" y="101"/>
                  </a:lnTo>
                  <a:lnTo>
                    <a:pt x="312" y="96"/>
                  </a:lnTo>
                  <a:lnTo>
                    <a:pt x="317" y="96"/>
                  </a:lnTo>
                  <a:lnTo>
                    <a:pt x="322" y="101"/>
                  </a:lnTo>
                  <a:lnTo>
                    <a:pt x="332" y="96"/>
                  </a:lnTo>
                  <a:lnTo>
                    <a:pt x="337" y="91"/>
                  </a:lnTo>
                  <a:lnTo>
                    <a:pt x="347" y="86"/>
                  </a:lnTo>
                  <a:lnTo>
                    <a:pt x="357" y="86"/>
                  </a:lnTo>
                  <a:lnTo>
                    <a:pt x="357" y="91"/>
                  </a:lnTo>
                  <a:lnTo>
                    <a:pt x="367" y="86"/>
                  </a:lnTo>
                  <a:lnTo>
                    <a:pt x="372" y="96"/>
                  </a:lnTo>
                  <a:lnTo>
                    <a:pt x="377" y="96"/>
                  </a:lnTo>
                  <a:lnTo>
                    <a:pt x="372" y="106"/>
                  </a:lnTo>
                  <a:lnTo>
                    <a:pt x="377" y="106"/>
                  </a:lnTo>
                  <a:lnTo>
                    <a:pt x="377" y="116"/>
                  </a:lnTo>
                  <a:lnTo>
                    <a:pt x="377" y="116"/>
                  </a:lnTo>
                  <a:lnTo>
                    <a:pt x="392" y="121"/>
                  </a:lnTo>
                  <a:lnTo>
                    <a:pt x="392" y="131"/>
                  </a:lnTo>
                  <a:lnTo>
                    <a:pt x="392" y="136"/>
                  </a:lnTo>
                  <a:lnTo>
                    <a:pt x="397" y="141"/>
                  </a:lnTo>
                  <a:lnTo>
                    <a:pt x="402" y="136"/>
                  </a:lnTo>
                  <a:lnTo>
                    <a:pt x="402" y="136"/>
                  </a:lnTo>
                  <a:lnTo>
                    <a:pt x="412" y="136"/>
                  </a:lnTo>
                  <a:lnTo>
                    <a:pt x="422" y="126"/>
                  </a:lnTo>
                  <a:lnTo>
                    <a:pt x="417" y="121"/>
                  </a:lnTo>
                  <a:lnTo>
                    <a:pt x="417" y="121"/>
                  </a:lnTo>
                  <a:lnTo>
                    <a:pt x="412" y="111"/>
                  </a:lnTo>
                  <a:lnTo>
                    <a:pt x="407" y="106"/>
                  </a:lnTo>
                  <a:lnTo>
                    <a:pt x="407" y="96"/>
                  </a:lnTo>
                  <a:lnTo>
                    <a:pt x="407" y="96"/>
                  </a:lnTo>
                  <a:lnTo>
                    <a:pt x="412" y="91"/>
                  </a:lnTo>
                  <a:lnTo>
                    <a:pt x="412" y="86"/>
                  </a:lnTo>
                  <a:lnTo>
                    <a:pt x="417" y="81"/>
                  </a:lnTo>
                  <a:lnTo>
                    <a:pt x="422" y="76"/>
                  </a:lnTo>
                  <a:lnTo>
                    <a:pt x="417" y="71"/>
                  </a:lnTo>
                  <a:lnTo>
                    <a:pt x="417" y="71"/>
                  </a:lnTo>
                  <a:lnTo>
                    <a:pt x="412" y="66"/>
                  </a:lnTo>
                  <a:lnTo>
                    <a:pt x="402" y="71"/>
                  </a:lnTo>
                  <a:lnTo>
                    <a:pt x="397" y="71"/>
                  </a:lnTo>
                  <a:lnTo>
                    <a:pt x="392" y="66"/>
                  </a:lnTo>
                  <a:lnTo>
                    <a:pt x="387" y="66"/>
                  </a:lnTo>
                  <a:lnTo>
                    <a:pt x="392" y="56"/>
                  </a:lnTo>
                  <a:lnTo>
                    <a:pt x="387" y="45"/>
                  </a:lnTo>
                  <a:lnTo>
                    <a:pt x="392" y="40"/>
                  </a:lnTo>
                  <a:lnTo>
                    <a:pt x="387" y="30"/>
                  </a:lnTo>
                  <a:lnTo>
                    <a:pt x="397" y="25"/>
                  </a:lnTo>
                  <a:lnTo>
                    <a:pt x="397" y="20"/>
                  </a:lnTo>
                  <a:lnTo>
                    <a:pt x="402" y="15"/>
                  </a:lnTo>
                  <a:lnTo>
                    <a:pt x="402" y="5"/>
                  </a:lnTo>
                  <a:lnTo>
                    <a:pt x="407" y="5"/>
                  </a:lnTo>
                  <a:lnTo>
                    <a:pt x="422" y="0"/>
                  </a:lnTo>
                  <a:lnTo>
                    <a:pt x="432" y="5"/>
                  </a:lnTo>
                  <a:lnTo>
                    <a:pt x="438" y="0"/>
                  </a:lnTo>
                  <a:lnTo>
                    <a:pt x="443" y="5"/>
                  </a:lnTo>
                  <a:lnTo>
                    <a:pt x="438" y="10"/>
                  </a:lnTo>
                  <a:lnTo>
                    <a:pt x="443" y="20"/>
                  </a:lnTo>
                  <a:lnTo>
                    <a:pt x="448" y="20"/>
                  </a:lnTo>
                  <a:lnTo>
                    <a:pt x="453" y="25"/>
                  </a:lnTo>
                  <a:lnTo>
                    <a:pt x="453" y="25"/>
                  </a:lnTo>
                  <a:lnTo>
                    <a:pt x="463" y="25"/>
                  </a:lnTo>
                  <a:lnTo>
                    <a:pt x="463" y="30"/>
                  </a:lnTo>
                  <a:lnTo>
                    <a:pt x="468" y="25"/>
                  </a:lnTo>
                  <a:lnTo>
                    <a:pt x="483" y="30"/>
                  </a:lnTo>
                  <a:lnTo>
                    <a:pt x="483" y="25"/>
                  </a:lnTo>
                  <a:lnTo>
                    <a:pt x="488" y="30"/>
                  </a:lnTo>
                  <a:lnTo>
                    <a:pt x="493" y="35"/>
                  </a:lnTo>
                  <a:lnTo>
                    <a:pt x="493" y="40"/>
                  </a:lnTo>
                  <a:lnTo>
                    <a:pt x="498" y="45"/>
                  </a:lnTo>
                  <a:lnTo>
                    <a:pt x="513" y="45"/>
                  </a:lnTo>
                  <a:lnTo>
                    <a:pt x="518" y="51"/>
                  </a:lnTo>
                  <a:lnTo>
                    <a:pt x="528" y="56"/>
                  </a:lnTo>
                  <a:lnTo>
                    <a:pt x="538" y="61"/>
                  </a:lnTo>
                  <a:lnTo>
                    <a:pt x="533" y="71"/>
                  </a:lnTo>
                  <a:lnTo>
                    <a:pt x="538" y="76"/>
                  </a:lnTo>
                  <a:lnTo>
                    <a:pt x="533" y="86"/>
                  </a:lnTo>
                  <a:lnTo>
                    <a:pt x="523" y="86"/>
                  </a:lnTo>
                  <a:lnTo>
                    <a:pt x="518" y="91"/>
                  </a:lnTo>
                  <a:lnTo>
                    <a:pt x="518" y="91"/>
                  </a:lnTo>
                  <a:lnTo>
                    <a:pt x="513" y="91"/>
                  </a:lnTo>
                  <a:lnTo>
                    <a:pt x="508" y="96"/>
                  </a:lnTo>
                  <a:lnTo>
                    <a:pt x="523" y="101"/>
                  </a:lnTo>
                  <a:lnTo>
                    <a:pt x="523" y="111"/>
                  </a:lnTo>
                  <a:lnTo>
                    <a:pt x="518" y="116"/>
                  </a:lnTo>
                  <a:lnTo>
                    <a:pt x="523" y="121"/>
                  </a:lnTo>
                  <a:lnTo>
                    <a:pt x="523" y="131"/>
                  </a:lnTo>
                  <a:lnTo>
                    <a:pt x="523" y="136"/>
                  </a:lnTo>
                  <a:lnTo>
                    <a:pt x="523" y="136"/>
                  </a:lnTo>
                  <a:lnTo>
                    <a:pt x="518" y="151"/>
                  </a:lnTo>
                  <a:lnTo>
                    <a:pt x="518" y="156"/>
                  </a:lnTo>
                  <a:lnTo>
                    <a:pt x="518" y="161"/>
                  </a:lnTo>
                  <a:lnTo>
                    <a:pt x="513" y="181"/>
                  </a:lnTo>
                  <a:lnTo>
                    <a:pt x="508" y="186"/>
                  </a:lnTo>
                  <a:lnTo>
                    <a:pt x="503" y="191"/>
                  </a:lnTo>
                  <a:lnTo>
                    <a:pt x="503" y="202"/>
                  </a:lnTo>
                  <a:lnTo>
                    <a:pt x="498" y="207"/>
                  </a:lnTo>
                  <a:lnTo>
                    <a:pt x="493" y="212"/>
                  </a:lnTo>
                  <a:lnTo>
                    <a:pt x="493" y="222"/>
                  </a:lnTo>
                  <a:lnTo>
                    <a:pt x="503" y="222"/>
                  </a:lnTo>
                  <a:lnTo>
                    <a:pt x="503" y="232"/>
                  </a:lnTo>
                  <a:lnTo>
                    <a:pt x="503" y="237"/>
                  </a:lnTo>
                  <a:lnTo>
                    <a:pt x="503" y="237"/>
                  </a:lnTo>
                  <a:lnTo>
                    <a:pt x="508" y="247"/>
                  </a:lnTo>
                  <a:lnTo>
                    <a:pt x="503" y="247"/>
                  </a:lnTo>
                  <a:lnTo>
                    <a:pt x="503" y="252"/>
                  </a:lnTo>
                  <a:lnTo>
                    <a:pt x="503" y="252"/>
                  </a:lnTo>
                  <a:lnTo>
                    <a:pt x="508" y="272"/>
                  </a:lnTo>
                  <a:lnTo>
                    <a:pt x="508" y="272"/>
                  </a:lnTo>
                  <a:lnTo>
                    <a:pt x="518" y="277"/>
                  </a:lnTo>
                  <a:lnTo>
                    <a:pt x="513" y="277"/>
                  </a:lnTo>
                  <a:lnTo>
                    <a:pt x="513" y="282"/>
                  </a:lnTo>
                  <a:lnTo>
                    <a:pt x="518" y="282"/>
                  </a:lnTo>
                  <a:lnTo>
                    <a:pt x="523" y="282"/>
                  </a:lnTo>
                  <a:lnTo>
                    <a:pt x="528" y="282"/>
                  </a:lnTo>
                  <a:lnTo>
                    <a:pt x="538" y="277"/>
                  </a:lnTo>
                  <a:lnTo>
                    <a:pt x="538" y="277"/>
                  </a:lnTo>
                  <a:lnTo>
                    <a:pt x="543" y="272"/>
                  </a:lnTo>
                  <a:lnTo>
                    <a:pt x="548" y="267"/>
                  </a:lnTo>
                  <a:lnTo>
                    <a:pt x="553" y="267"/>
                  </a:lnTo>
                  <a:lnTo>
                    <a:pt x="553" y="267"/>
                  </a:lnTo>
                  <a:lnTo>
                    <a:pt x="558" y="267"/>
                  </a:lnTo>
                  <a:lnTo>
                    <a:pt x="568" y="267"/>
                  </a:lnTo>
                  <a:lnTo>
                    <a:pt x="568" y="267"/>
                  </a:lnTo>
                  <a:lnTo>
                    <a:pt x="573" y="267"/>
                  </a:lnTo>
                  <a:lnTo>
                    <a:pt x="578" y="267"/>
                  </a:lnTo>
                  <a:lnTo>
                    <a:pt x="589" y="267"/>
                  </a:lnTo>
                  <a:lnTo>
                    <a:pt x="594" y="267"/>
                  </a:lnTo>
                  <a:lnTo>
                    <a:pt x="583" y="282"/>
                  </a:lnTo>
                  <a:lnTo>
                    <a:pt x="573" y="297"/>
                  </a:lnTo>
                  <a:lnTo>
                    <a:pt x="563" y="312"/>
                  </a:lnTo>
                  <a:lnTo>
                    <a:pt x="553" y="327"/>
                  </a:lnTo>
                  <a:lnTo>
                    <a:pt x="538" y="342"/>
                  </a:lnTo>
                  <a:lnTo>
                    <a:pt x="538" y="353"/>
                  </a:lnTo>
                  <a:lnTo>
                    <a:pt x="538" y="358"/>
                  </a:lnTo>
                  <a:lnTo>
                    <a:pt x="538" y="368"/>
                  </a:lnTo>
                  <a:lnTo>
                    <a:pt x="538" y="378"/>
                  </a:lnTo>
                  <a:lnTo>
                    <a:pt x="538" y="388"/>
                  </a:lnTo>
                  <a:lnTo>
                    <a:pt x="538" y="398"/>
                  </a:lnTo>
                  <a:lnTo>
                    <a:pt x="533" y="398"/>
                  </a:lnTo>
                  <a:lnTo>
                    <a:pt x="538" y="403"/>
                  </a:lnTo>
                  <a:lnTo>
                    <a:pt x="543" y="403"/>
                  </a:lnTo>
                  <a:lnTo>
                    <a:pt x="543" y="408"/>
                  </a:lnTo>
                  <a:lnTo>
                    <a:pt x="543" y="408"/>
                  </a:lnTo>
                  <a:lnTo>
                    <a:pt x="201" y="649"/>
                  </a:lnTo>
                  <a:lnTo>
                    <a:pt x="201" y="649"/>
                  </a:lnTo>
                  <a:lnTo>
                    <a:pt x="201" y="649"/>
                  </a:lnTo>
                  <a:lnTo>
                    <a:pt x="201" y="649"/>
                  </a:lnTo>
                  <a:lnTo>
                    <a:pt x="543" y="408"/>
                  </a:lnTo>
                  <a:lnTo>
                    <a:pt x="201" y="655"/>
                  </a:lnTo>
                  <a:lnTo>
                    <a:pt x="201" y="649"/>
                  </a:lnTo>
                  <a:lnTo>
                    <a:pt x="201" y="649"/>
                  </a:lnTo>
                  <a:lnTo>
                    <a:pt x="201" y="655"/>
                  </a:lnTo>
                  <a:lnTo>
                    <a:pt x="543" y="408"/>
                  </a:lnTo>
                  <a:close/>
                </a:path>
              </a:pathLst>
            </a:cu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4" name="Freeform 66"/>
            <p:cNvSpPr>
              <a:spLocks/>
            </p:cNvSpPr>
            <p:nvPr/>
          </p:nvSpPr>
          <p:spPr bwMode="auto">
            <a:xfrm>
              <a:off x="6831866" y="2261306"/>
              <a:ext cx="318585" cy="311102"/>
            </a:xfrm>
            <a:custGeom>
              <a:avLst/>
              <a:gdLst>
                <a:gd name="T0" fmla="*/ 684 w 724"/>
                <a:gd name="T1" fmla="*/ 569 h 655"/>
                <a:gd name="T2" fmla="*/ 624 w 724"/>
                <a:gd name="T3" fmla="*/ 569 h 655"/>
                <a:gd name="T4" fmla="*/ 594 w 724"/>
                <a:gd name="T5" fmla="*/ 574 h 655"/>
                <a:gd name="T6" fmla="*/ 553 w 724"/>
                <a:gd name="T7" fmla="*/ 564 h 655"/>
                <a:gd name="T8" fmla="*/ 498 w 724"/>
                <a:gd name="T9" fmla="*/ 569 h 655"/>
                <a:gd name="T10" fmla="*/ 448 w 724"/>
                <a:gd name="T11" fmla="*/ 549 h 655"/>
                <a:gd name="T12" fmla="*/ 392 w 724"/>
                <a:gd name="T13" fmla="*/ 534 h 655"/>
                <a:gd name="T14" fmla="*/ 357 w 724"/>
                <a:gd name="T15" fmla="*/ 514 h 655"/>
                <a:gd name="T16" fmla="*/ 337 w 724"/>
                <a:gd name="T17" fmla="*/ 524 h 655"/>
                <a:gd name="T18" fmla="*/ 297 w 724"/>
                <a:gd name="T19" fmla="*/ 524 h 655"/>
                <a:gd name="T20" fmla="*/ 261 w 724"/>
                <a:gd name="T21" fmla="*/ 509 h 655"/>
                <a:gd name="T22" fmla="*/ 231 w 724"/>
                <a:gd name="T23" fmla="*/ 524 h 655"/>
                <a:gd name="T24" fmla="*/ 206 w 724"/>
                <a:gd name="T25" fmla="*/ 564 h 655"/>
                <a:gd name="T26" fmla="*/ 201 w 724"/>
                <a:gd name="T27" fmla="*/ 589 h 655"/>
                <a:gd name="T28" fmla="*/ 196 w 724"/>
                <a:gd name="T29" fmla="*/ 629 h 655"/>
                <a:gd name="T30" fmla="*/ 186 w 724"/>
                <a:gd name="T31" fmla="*/ 655 h 655"/>
                <a:gd name="T32" fmla="*/ 156 w 724"/>
                <a:gd name="T33" fmla="*/ 614 h 655"/>
                <a:gd name="T34" fmla="*/ 130 w 724"/>
                <a:gd name="T35" fmla="*/ 584 h 655"/>
                <a:gd name="T36" fmla="*/ 105 w 724"/>
                <a:gd name="T37" fmla="*/ 554 h 655"/>
                <a:gd name="T38" fmla="*/ 90 w 724"/>
                <a:gd name="T39" fmla="*/ 534 h 655"/>
                <a:gd name="T40" fmla="*/ 75 w 724"/>
                <a:gd name="T41" fmla="*/ 544 h 655"/>
                <a:gd name="T42" fmla="*/ 40 w 724"/>
                <a:gd name="T43" fmla="*/ 539 h 655"/>
                <a:gd name="T44" fmla="*/ 25 w 724"/>
                <a:gd name="T45" fmla="*/ 514 h 655"/>
                <a:gd name="T46" fmla="*/ 15 w 724"/>
                <a:gd name="T47" fmla="*/ 478 h 655"/>
                <a:gd name="T48" fmla="*/ 5 w 724"/>
                <a:gd name="T49" fmla="*/ 468 h 655"/>
                <a:gd name="T50" fmla="*/ 0 w 724"/>
                <a:gd name="T51" fmla="*/ 448 h 655"/>
                <a:gd name="T52" fmla="*/ 30 w 724"/>
                <a:gd name="T53" fmla="*/ 433 h 655"/>
                <a:gd name="T54" fmla="*/ 55 w 724"/>
                <a:gd name="T55" fmla="*/ 438 h 655"/>
                <a:gd name="T56" fmla="*/ 75 w 724"/>
                <a:gd name="T57" fmla="*/ 423 h 655"/>
                <a:gd name="T58" fmla="*/ 75 w 724"/>
                <a:gd name="T59" fmla="*/ 393 h 655"/>
                <a:gd name="T60" fmla="*/ 55 w 724"/>
                <a:gd name="T61" fmla="*/ 368 h 655"/>
                <a:gd name="T62" fmla="*/ 40 w 724"/>
                <a:gd name="T63" fmla="*/ 332 h 655"/>
                <a:gd name="T64" fmla="*/ 20 w 724"/>
                <a:gd name="T65" fmla="*/ 302 h 655"/>
                <a:gd name="T66" fmla="*/ 20 w 724"/>
                <a:gd name="T67" fmla="*/ 257 h 655"/>
                <a:gd name="T68" fmla="*/ 55 w 724"/>
                <a:gd name="T69" fmla="*/ 202 h 655"/>
                <a:gd name="T70" fmla="*/ 85 w 724"/>
                <a:gd name="T71" fmla="*/ 186 h 655"/>
                <a:gd name="T72" fmla="*/ 85 w 724"/>
                <a:gd name="T73" fmla="*/ 222 h 655"/>
                <a:gd name="T74" fmla="*/ 105 w 724"/>
                <a:gd name="T75" fmla="*/ 262 h 655"/>
                <a:gd name="T76" fmla="*/ 135 w 724"/>
                <a:gd name="T77" fmla="*/ 272 h 655"/>
                <a:gd name="T78" fmla="*/ 130 w 724"/>
                <a:gd name="T79" fmla="*/ 232 h 655"/>
                <a:gd name="T80" fmla="*/ 146 w 724"/>
                <a:gd name="T81" fmla="*/ 171 h 655"/>
                <a:gd name="T82" fmla="*/ 186 w 724"/>
                <a:gd name="T83" fmla="*/ 136 h 655"/>
                <a:gd name="T84" fmla="*/ 196 w 724"/>
                <a:gd name="T85" fmla="*/ 71 h 655"/>
                <a:gd name="T86" fmla="*/ 231 w 724"/>
                <a:gd name="T87" fmla="*/ 51 h 655"/>
                <a:gd name="T88" fmla="*/ 266 w 724"/>
                <a:gd name="T89" fmla="*/ 111 h 655"/>
                <a:gd name="T90" fmla="*/ 317 w 724"/>
                <a:gd name="T91" fmla="*/ 96 h 655"/>
                <a:gd name="T92" fmla="*/ 372 w 724"/>
                <a:gd name="T93" fmla="*/ 106 h 655"/>
                <a:gd name="T94" fmla="*/ 412 w 724"/>
                <a:gd name="T95" fmla="*/ 136 h 655"/>
                <a:gd name="T96" fmla="*/ 417 w 724"/>
                <a:gd name="T97" fmla="*/ 81 h 655"/>
                <a:gd name="T98" fmla="*/ 387 w 724"/>
                <a:gd name="T99" fmla="*/ 45 h 655"/>
                <a:gd name="T100" fmla="*/ 438 w 724"/>
                <a:gd name="T101" fmla="*/ 0 h 655"/>
                <a:gd name="T102" fmla="*/ 483 w 724"/>
                <a:gd name="T103" fmla="*/ 30 h 655"/>
                <a:gd name="T104" fmla="*/ 533 w 724"/>
                <a:gd name="T105" fmla="*/ 71 h 655"/>
                <a:gd name="T106" fmla="*/ 518 w 724"/>
                <a:gd name="T107" fmla="*/ 116 h 655"/>
                <a:gd name="T108" fmla="*/ 503 w 724"/>
                <a:gd name="T109" fmla="*/ 191 h 655"/>
                <a:gd name="T110" fmla="*/ 503 w 724"/>
                <a:gd name="T111" fmla="*/ 247 h 655"/>
                <a:gd name="T112" fmla="*/ 528 w 724"/>
                <a:gd name="T113" fmla="*/ 282 h 655"/>
                <a:gd name="T114" fmla="*/ 573 w 724"/>
                <a:gd name="T115" fmla="*/ 267 h 655"/>
                <a:gd name="T116" fmla="*/ 538 w 724"/>
                <a:gd name="T117" fmla="*/ 358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24" h="655">
                  <a:moveTo>
                    <a:pt x="724" y="564"/>
                  </a:moveTo>
                  <a:lnTo>
                    <a:pt x="719" y="564"/>
                  </a:lnTo>
                  <a:lnTo>
                    <a:pt x="714" y="559"/>
                  </a:lnTo>
                  <a:lnTo>
                    <a:pt x="709" y="564"/>
                  </a:lnTo>
                  <a:lnTo>
                    <a:pt x="709" y="564"/>
                  </a:lnTo>
                  <a:lnTo>
                    <a:pt x="709" y="564"/>
                  </a:lnTo>
                  <a:lnTo>
                    <a:pt x="704" y="564"/>
                  </a:lnTo>
                  <a:lnTo>
                    <a:pt x="699" y="569"/>
                  </a:lnTo>
                  <a:lnTo>
                    <a:pt x="694" y="564"/>
                  </a:lnTo>
                  <a:lnTo>
                    <a:pt x="684" y="569"/>
                  </a:lnTo>
                  <a:lnTo>
                    <a:pt x="684" y="569"/>
                  </a:lnTo>
                  <a:lnTo>
                    <a:pt x="674" y="569"/>
                  </a:lnTo>
                  <a:lnTo>
                    <a:pt x="669" y="574"/>
                  </a:lnTo>
                  <a:lnTo>
                    <a:pt x="664" y="564"/>
                  </a:lnTo>
                  <a:lnTo>
                    <a:pt x="654" y="564"/>
                  </a:lnTo>
                  <a:lnTo>
                    <a:pt x="649" y="564"/>
                  </a:lnTo>
                  <a:lnTo>
                    <a:pt x="644" y="564"/>
                  </a:lnTo>
                  <a:lnTo>
                    <a:pt x="639" y="564"/>
                  </a:lnTo>
                  <a:lnTo>
                    <a:pt x="634" y="564"/>
                  </a:lnTo>
                  <a:lnTo>
                    <a:pt x="624" y="569"/>
                  </a:lnTo>
                  <a:lnTo>
                    <a:pt x="619" y="569"/>
                  </a:lnTo>
                  <a:lnTo>
                    <a:pt x="619" y="574"/>
                  </a:lnTo>
                  <a:lnTo>
                    <a:pt x="609" y="574"/>
                  </a:lnTo>
                  <a:lnTo>
                    <a:pt x="604" y="579"/>
                  </a:lnTo>
                  <a:lnTo>
                    <a:pt x="604" y="574"/>
                  </a:lnTo>
                  <a:lnTo>
                    <a:pt x="599" y="579"/>
                  </a:lnTo>
                  <a:lnTo>
                    <a:pt x="599" y="574"/>
                  </a:lnTo>
                  <a:lnTo>
                    <a:pt x="599" y="574"/>
                  </a:lnTo>
                  <a:lnTo>
                    <a:pt x="599" y="574"/>
                  </a:lnTo>
                  <a:lnTo>
                    <a:pt x="594" y="574"/>
                  </a:lnTo>
                  <a:lnTo>
                    <a:pt x="583" y="569"/>
                  </a:lnTo>
                  <a:lnTo>
                    <a:pt x="583" y="574"/>
                  </a:lnTo>
                  <a:lnTo>
                    <a:pt x="578" y="569"/>
                  </a:lnTo>
                  <a:lnTo>
                    <a:pt x="573" y="569"/>
                  </a:lnTo>
                  <a:lnTo>
                    <a:pt x="563" y="564"/>
                  </a:lnTo>
                  <a:lnTo>
                    <a:pt x="568" y="564"/>
                  </a:lnTo>
                  <a:lnTo>
                    <a:pt x="563" y="554"/>
                  </a:lnTo>
                  <a:lnTo>
                    <a:pt x="558" y="554"/>
                  </a:lnTo>
                  <a:lnTo>
                    <a:pt x="558" y="559"/>
                  </a:lnTo>
                  <a:lnTo>
                    <a:pt x="553" y="564"/>
                  </a:lnTo>
                  <a:lnTo>
                    <a:pt x="553" y="559"/>
                  </a:lnTo>
                  <a:lnTo>
                    <a:pt x="553" y="554"/>
                  </a:lnTo>
                  <a:lnTo>
                    <a:pt x="543" y="569"/>
                  </a:lnTo>
                  <a:lnTo>
                    <a:pt x="538" y="574"/>
                  </a:lnTo>
                  <a:lnTo>
                    <a:pt x="533" y="574"/>
                  </a:lnTo>
                  <a:lnTo>
                    <a:pt x="528" y="579"/>
                  </a:lnTo>
                  <a:lnTo>
                    <a:pt x="528" y="579"/>
                  </a:lnTo>
                  <a:lnTo>
                    <a:pt x="513" y="579"/>
                  </a:lnTo>
                  <a:lnTo>
                    <a:pt x="508" y="574"/>
                  </a:lnTo>
                  <a:lnTo>
                    <a:pt x="498" y="569"/>
                  </a:lnTo>
                  <a:lnTo>
                    <a:pt x="493" y="569"/>
                  </a:lnTo>
                  <a:lnTo>
                    <a:pt x="488" y="564"/>
                  </a:lnTo>
                  <a:lnTo>
                    <a:pt x="483" y="554"/>
                  </a:lnTo>
                  <a:lnTo>
                    <a:pt x="478" y="554"/>
                  </a:lnTo>
                  <a:lnTo>
                    <a:pt x="468" y="559"/>
                  </a:lnTo>
                  <a:lnTo>
                    <a:pt x="458" y="554"/>
                  </a:lnTo>
                  <a:lnTo>
                    <a:pt x="458" y="554"/>
                  </a:lnTo>
                  <a:lnTo>
                    <a:pt x="458" y="549"/>
                  </a:lnTo>
                  <a:lnTo>
                    <a:pt x="448" y="549"/>
                  </a:lnTo>
                  <a:lnTo>
                    <a:pt x="448" y="549"/>
                  </a:lnTo>
                  <a:lnTo>
                    <a:pt x="438" y="544"/>
                  </a:lnTo>
                  <a:lnTo>
                    <a:pt x="432" y="539"/>
                  </a:lnTo>
                  <a:lnTo>
                    <a:pt x="422" y="539"/>
                  </a:lnTo>
                  <a:lnTo>
                    <a:pt x="422" y="534"/>
                  </a:lnTo>
                  <a:lnTo>
                    <a:pt x="417" y="534"/>
                  </a:lnTo>
                  <a:lnTo>
                    <a:pt x="412" y="539"/>
                  </a:lnTo>
                  <a:lnTo>
                    <a:pt x="407" y="539"/>
                  </a:lnTo>
                  <a:lnTo>
                    <a:pt x="402" y="539"/>
                  </a:lnTo>
                  <a:lnTo>
                    <a:pt x="397" y="534"/>
                  </a:lnTo>
                  <a:lnTo>
                    <a:pt x="392" y="534"/>
                  </a:lnTo>
                  <a:lnTo>
                    <a:pt x="392" y="534"/>
                  </a:lnTo>
                  <a:lnTo>
                    <a:pt x="387" y="529"/>
                  </a:lnTo>
                  <a:lnTo>
                    <a:pt x="387" y="524"/>
                  </a:lnTo>
                  <a:lnTo>
                    <a:pt x="387" y="519"/>
                  </a:lnTo>
                  <a:lnTo>
                    <a:pt x="382" y="514"/>
                  </a:lnTo>
                  <a:lnTo>
                    <a:pt x="377" y="504"/>
                  </a:lnTo>
                  <a:lnTo>
                    <a:pt x="372" y="504"/>
                  </a:lnTo>
                  <a:lnTo>
                    <a:pt x="372" y="509"/>
                  </a:lnTo>
                  <a:lnTo>
                    <a:pt x="362" y="514"/>
                  </a:lnTo>
                  <a:lnTo>
                    <a:pt x="357" y="514"/>
                  </a:lnTo>
                  <a:lnTo>
                    <a:pt x="357" y="514"/>
                  </a:lnTo>
                  <a:lnTo>
                    <a:pt x="357" y="504"/>
                  </a:lnTo>
                  <a:lnTo>
                    <a:pt x="357" y="504"/>
                  </a:lnTo>
                  <a:lnTo>
                    <a:pt x="352" y="504"/>
                  </a:lnTo>
                  <a:lnTo>
                    <a:pt x="347" y="509"/>
                  </a:lnTo>
                  <a:lnTo>
                    <a:pt x="352" y="519"/>
                  </a:lnTo>
                  <a:lnTo>
                    <a:pt x="347" y="524"/>
                  </a:lnTo>
                  <a:lnTo>
                    <a:pt x="342" y="514"/>
                  </a:lnTo>
                  <a:lnTo>
                    <a:pt x="337" y="519"/>
                  </a:lnTo>
                  <a:lnTo>
                    <a:pt x="337" y="524"/>
                  </a:lnTo>
                  <a:lnTo>
                    <a:pt x="332" y="529"/>
                  </a:lnTo>
                  <a:lnTo>
                    <a:pt x="332" y="524"/>
                  </a:lnTo>
                  <a:lnTo>
                    <a:pt x="322" y="519"/>
                  </a:lnTo>
                  <a:lnTo>
                    <a:pt x="317" y="514"/>
                  </a:lnTo>
                  <a:lnTo>
                    <a:pt x="317" y="509"/>
                  </a:lnTo>
                  <a:lnTo>
                    <a:pt x="317" y="514"/>
                  </a:lnTo>
                  <a:lnTo>
                    <a:pt x="312" y="514"/>
                  </a:lnTo>
                  <a:lnTo>
                    <a:pt x="317" y="519"/>
                  </a:lnTo>
                  <a:lnTo>
                    <a:pt x="307" y="529"/>
                  </a:lnTo>
                  <a:lnTo>
                    <a:pt x="297" y="524"/>
                  </a:lnTo>
                  <a:lnTo>
                    <a:pt x="286" y="519"/>
                  </a:lnTo>
                  <a:lnTo>
                    <a:pt x="286" y="514"/>
                  </a:lnTo>
                  <a:lnTo>
                    <a:pt x="286" y="509"/>
                  </a:lnTo>
                  <a:lnTo>
                    <a:pt x="286" y="504"/>
                  </a:lnTo>
                  <a:lnTo>
                    <a:pt x="281" y="504"/>
                  </a:lnTo>
                  <a:lnTo>
                    <a:pt x="281" y="514"/>
                  </a:lnTo>
                  <a:lnTo>
                    <a:pt x="271" y="514"/>
                  </a:lnTo>
                  <a:lnTo>
                    <a:pt x="266" y="504"/>
                  </a:lnTo>
                  <a:lnTo>
                    <a:pt x="261" y="504"/>
                  </a:lnTo>
                  <a:lnTo>
                    <a:pt x="261" y="509"/>
                  </a:lnTo>
                  <a:lnTo>
                    <a:pt x="261" y="509"/>
                  </a:lnTo>
                  <a:lnTo>
                    <a:pt x="261" y="509"/>
                  </a:lnTo>
                  <a:lnTo>
                    <a:pt x="266" y="519"/>
                  </a:lnTo>
                  <a:lnTo>
                    <a:pt x="261" y="524"/>
                  </a:lnTo>
                  <a:lnTo>
                    <a:pt x="256" y="524"/>
                  </a:lnTo>
                  <a:lnTo>
                    <a:pt x="251" y="514"/>
                  </a:lnTo>
                  <a:lnTo>
                    <a:pt x="246" y="514"/>
                  </a:lnTo>
                  <a:lnTo>
                    <a:pt x="236" y="519"/>
                  </a:lnTo>
                  <a:lnTo>
                    <a:pt x="236" y="519"/>
                  </a:lnTo>
                  <a:lnTo>
                    <a:pt x="231" y="524"/>
                  </a:lnTo>
                  <a:lnTo>
                    <a:pt x="221" y="529"/>
                  </a:lnTo>
                  <a:lnTo>
                    <a:pt x="221" y="534"/>
                  </a:lnTo>
                  <a:lnTo>
                    <a:pt x="221" y="534"/>
                  </a:lnTo>
                  <a:lnTo>
                    <a:pt x="221" y="539"/>
                  </a:lnTo>
                  <a:lnTo>
                    <a:pt x="221" y="544"/>
                  </a:lnTo>
                  <a:lnTo>
                    <a:pt x="221" y="544"/>
                  </a:lnTo>
                  <a:lnTo>
                    <a:pt x="211" y="549"/>
                  </a:lnTo>
                  <a:lnTo>
                    <a:pt x="211" y="559"/>
                  </a:lnTo>
                  <a:lnTo>
                    <a:pt x="206" y="564"/>
                  </a:lnTo>
                  <a:lnTo>
                    <a:pt x="206" y="564"/>
                  </a:lnTo>
                  <a:lnTo>
                    <a:pt x="201" y="569"/>
                  </a:lnTo>
                  <a:lnTo>
                    <a:pt x="201" y="569"/>
                  </a:lnTo>
                  <a:lnTo>
                    <a:pt x="196" y="574"/>
                  </a:lnTo>
                  <a:lnTo>
                    <a:pt x="201" y="574"/>
                  </a:lnTo>
                  <a:lnTo>
                    <a:pt x="201" y="574"/>
                  </a:lnTo>
                  <a:lnTo>
                    <a:pt x="201" y="579"/>
                  </a:lnTo>
                  <a:lnTo>
                    <a:pt x="196" y="584"/>
                  </a:lnTo>
                  <a:lnTo>
                    <a:pt x="196" y="584"/>
                  </a:lnTo>
                  <a:lnTo>
                    <a:pt x="201" y="589"/>
                  </a:lnTo>
                  <a:lnTo>
                    <a:pt x="201" y="589"/>
                  </a:lnTo>
                  <a:lnTo>
                    <a:pt x="206" y="589"/>
                  </a:lnTo>
                  <a:lnTo>
                    <a:pt x="206" y="594"/>
                  </a:lnTo>
                  <a:lnTo>
                    <a:pt x="211" y="594"/>
                  </a:lnTo>
                  <a:lnTo>
                    <a:pt x="216" y="609"/>
                  </a:lnTo>
                  <a:lnTo>
                    <a:pt x="216" y="609"/>
                  </a:lnTo>
                  <a:lnTo>
                    <a:pt x="216" y="614"/>
                  </a:lnTo>
                  <a:lnTo>
                    <a:pt x="206" y="614"/>
                  </a:lnTo>
                  <a:lnTo>
                    <a:pt x="206" y="619"/>
                  </a:lnTo>
                  <a:lnTo>
                    <a:pt x="196" y="624"/>
                  </a:lnTo>
                  <a:lnTo>
                    <a:pt x="196" y="629"/>
                  </a:lnTo>
                  <a:lnTo>
                    <a:pt x="206" y="634"/>
                  </a:lnTo>
                  <a:lnTo>
                    <a:pt x="206" y="639"/>
                  </a:lnTo>
                  <a:lnTo>
                    <a:pt x="206" y="649"/>
                  </a:lnTo>
                  <a:lnTo>
                    <a:pt x="206" y="655"/>
                  </a:lnTo>
                  <a:lnTo>
                    <a:pt x="201" y="655"/>
                  </a:lnTo>
                  <a:lnTo>
                    <a:pt x="201" y="655"/>
                  </a:lnTo>
                  <a:lnTo>
                    <a:pt x="191" y="655"/>
                  </a:lnTo>
                  <a:lnTo>
                    <a:pt x="191" y="655"/>
                  </a:lnTo>
                  <a:lnTo>
                    <a:pt x="186" y="644"/>
                  </a:lnTo>
                  <a:lnTo>
                    <a:pt x="186" y="655"/>
                  </a:lnTo>
                  <a:lnTo>
                    <a:pt x="176" y="655"/>
                  </a:lnTo>
                  <a:lnTo>
                    <a:pt x="176" y="655"/>
                  </a:lnTo>
                  <a:lnTo>
                    <a:pt x="176" y="644"/>
                  </a:lnTo>
                  <a:lnTo>
                    <a:pt x="181" y="629"/>
                  </a:lnTo>
                  <a:lnTo>
                    <a:pt x="171" y="624"/>
                  </a:lnTo>
                  <a:lnTo>
                    <a:pt x="171" y="619"/>
                  </a:lnTo>
                  <a:lnTo>
                    <a:pt x="166" y="614"/>
                  </a:lnTo>
                  <a:lnTo>
                    <a:pt x="166" y="609"/>
                  </a:lnTo>
                  <a:lnTo>
                    <a:pt x="166" y="609"/>
                  </a:lnTo>
                  <a:lnTo>
                    <a:pt x="156" y="614"/>
                  </a:lnTo>
                  <a:lnTo>
                    <a:pt x="151" y="609"/>
                  </a:lnTo>
                  <a:lnTo>
                    <a:pt x="146" y="609"/>
                  </a:lnTo>
                  <a:lnTo>
                    <a:pt x="146" y="609"/>
                  </a:lnTo>
                  <a:lnTo>
                    <a:pt x="140" y="604"/>
                  </a:lnTo>
                  <a:lnTo>
                    <a:pt x="135" y="599"/>
                  </a:lnTo>
                  <a:lnTo>
                    <a:pt x="140" y="594"/>
                  </a:lnTo>
                  <a:lnTo>
                    <a:pt x="140" y="589"/>
                  </a:lnTo>
                  <a:lnTo>
                    <a:pt x="135" y="589"/>
                  </a:lnTo>
                  <a:lnTo>
                    <a:pt x="130" y="584"/>
                  </a:lnTo>
                  <a:lnTo>
                    <a:pt x="130" y="584"/>
                  </a:lnTo>
                  <a:lnTo>
                    <a:pt x="130" y="584"/>
                  </a:lnTo>
                  <a:lnTo>
                    <a:pt x="125" y="579"/>
                  </a:lnTo>
                  <a:lnTo>
                    <a:pt x="125" y="574"/>
                  </a:lnTo>
                  <a:lnTo>
                    <a:pt x="115" y="569"/>
                  </a:lnTo>
                  <a:lnTo>
                    <a:pt x="120" y="564"/>
                  </a:lnTo>
                  <a:lnTo>
                    <a:pt x="120" y="564"/>
                  </a:lnTo>
                  <a:lnTo>
                    <a:pt x="120" y="559"/>
                  </a:lnTo>
                  <a:lnTo>
                    <a:pt x="115" y="554"/>
                  </a:lnTo>
                  <a:lnTo>
                    <a:pt x="110" y="554"/>
                  </a:lnTo>
                  <a:lnTo>
                    <a:pt x="105" y="554"/>
                  </a:lnTo>
                  <a:lnTo>
                    <a:pt x="105" y="554"/>
                  </a:lnTo>
                  <a:lnTo>
                    <a:pt x="100" y="544"/>
                  </a:lnTo>
                  <a:lnTo>
                    <a:pt x="100" y="534"/>
                  </a:lnTo>
                  <a:lnTo>
                    <a:pt x="100" y="534"/>
                  </a:lnTo>
                  <a:lnTo>
                    <a:pt x="100" y="534"/>
                  </a:lnTo>
                  <a:lnTo>
                    <a:pt x="95" y="534"/>
                  </a:lnTo>
                  <a:lnTo>
                    <a:pt x="95" y="534"/>
                  </a:lnTo>
                  <a:lnTo>
                    <a:pt x="95" y="529"/>
                  </a:lnTo>
                  <a:lnTo>
                    <a:pt x="90" y="529"/>
                  </a:lnTo>
                  <a:lnTo>
                    <a:pt x="90" y="534"/>
                  </a:lnTo>
                  <a:lnTo>
                    <a:pt x="90" y="529"/>
                  </a:lnTo>
                  <a:lnTo>
                    <a:pt x="85" y="534"/>
                  </a:lnTo>
                  <a:lnTo>
                    <a:pt x="80" y="534"/>
                  </a:lnTo>
                  <a:lnTo>
                    <a:pt x="80" y="534"/>
                  </a:lnTo>
                  <a:lnTo>
                    <a:pt x="80" y="539"/>
                  </a:lnTo>
                  <a:lnTo>
                    <a:pt x="75" y="539"/>
                  </a:lnTo>
                  <a:lnTo>
                    <a:pt x="75" y="539"/>
                  </a:lnTo>
                  <a:lnTo>
                    <a:pt x="75" y="539"/>
                  </a:lnTo>
                  <a:lnTo>
                    <a:pt x="75" y="539"/>
                  </a:lnTo>
                  <a:lnTo>
                    <a:pt x="75" y="544"/>
                  </a:lnTo>
                  <a:lnTo>
                    <a:pt x="70" y="544"/>
                  </a:lnTo>
                  <a:lnTo>
                    <a:pt x="70" y="544"/>
                  </a:lnTo>
                  <a:lnTo>
                    <a:pt x="65" y="544"/>
                  </a:lnTo>
                  <a:lnTo>
                    <a:pt x="60" y="544"/>
                  </a:lnTo>
                  <a:lnTo>
                    <a:pt x="60" y="544"/>
                  </a:lnTo>
                  <a:lnTo>
                    <a:pt x="55" y="544"/>
                  </a:lnTo>
                  <a:lnTo>
                    <a:pt x="50" y="539"/>
                  </a:lnTo>
                  <a:lnTo>
                    <a:pt x="50" y="539"/>
                  </a:lnTo>
                  <a:lnTo>
                    <a:pt x="45" y="539"/>
                  </a:lnTo>
                  <a:lnTo>
                    <a:pt x="40" y="539"/>
                  </a:lnTo>
                  <a:lnTo>
                    <a:pt x="35" y="534"/>
                  </a:lnTo>
                  <a:lnTo>
                    <a:pt x="35" y="529"/>
                  </a:lnTo>
                  <a:lnTo>
                    <a:pt x="35" y="529"/>
                  </a:lnTo>
                  <a:lnTo>
                    <a:pt x="35" y="524"/>
                  </a:lnTo>
                  <a:lnTo>
                    <a:pt x="35" y="524"/>
                  </a:lnTo>
                  <a:lnTo>
                    <a:pt x="35" y="519"/>
                  </a:lnTo>
                  <a:lnTo>
                    <a:pt x="30" y="519"/>
                  </a:lnTo>
                  <a:lnTo>
                    <a:pt x="30" y="519"/>
                  </a:lnTo>
                  <a:lnTo>
                    <a:pt x="30" y="514"/>
                  </a:lnTo>
                  <a:lnTo>
                    <a:pt x="25" y="514"/>
                  </a:lnTo>
                  <a:lnTo>
                    <a:pt x="25" y="509"/>
                  </a:lnTo>
                  <a:lnTo>
                    <a:pt x="20" y="504"/>
                  </a:lnTo>
                  <a:lnTo>
                    <a:pt x="20" y="498"/>
                  </a:lnTo>
                  <a:lnTo>
                    <a:pt x="10" y="493"/>
                  </a:lnTo>
                  <a:lnTo>
                    <a:pt x="15" y="493"/>
                  </a:lnTo>
                  <a:lnTo>
                    <a:pt x="10" y="493"/>
                  </a:lnTo>
                  <a:lnTo>
                    <a:pt x="10" y="488"/>
                  </a:lnTo>
                  <a:lnTo>
                    <a:pt x="20" y="478"/>
                  </a:lnTo>
                  <a:lnTo>
                    <a:pt x="20" y="478"/>
                  </a:lnTo>
                  <a:lnTo>
                    <a:pt x="15" y="478"/>
                  </a:lnTo>
                  <a:lnTo>
                    <a:pt x="10" y="483"/>
                  </a:lnTo>
                  <a:lnTo>
                    <a:pt x="5" y="483"/>
                  </a:lnTo>
                  <a:lnTo>
                    <a:pt x="5" y="483"/>
                  </a:lnTo>
                  <a:lnTo>
                    <a:pt x="5" y="478"/>
                  </a:lnTo>
                  <a:lnTo>
                    <a:pt x="10" y="478"/>
                  </a:lnTo>
                  <a:lnTo>
                    <a:pt x="5" y="473"/>
                  </a:lnTo>
                  <a:lnTo>
                    <a:pt x="10" y="473"/>
                  </a:lnTo>
                  <a:lnTo>
                    <a:pt x="5" y="468"/>
                  </a:lnTo>
                  <a:lnTo>
                    <a:pt x="5" y="468"/>
                  </a:lnTo>
                  <a:lnTo>
                    <a:pt x="5" y="468"/>
                  </a:lnTo>
                  <a:lnTo>
                    <a:pt x="15" y="468"/>
                  </a:lnTo>
                  <a:lnTo>
                    <a:pt x="5" y="468"/>
                  </a:lnTo>
                  <a:lnTo>
                    <a:pt x="5" y="463"/>
                  </a:lnTo>
                  <a:lnTo>
                    <a:pt x="10" y="463"/>
                  </a:lnTo>
                  <a:lnTo>
                    <a:pt x="10" y="463"/>
                  </a:lnTo>
                  <a:lnTo>
                    <a:pt x="10" y="458"/>
                  </a:lnTo>
                  <a:lnTo>
                    <a:pt x="10" y="453"/>
                  </a:lnTo>
                  <a:lnTo>
                    <a:pt x="5" y="458"/>
                  </a:lnTo>
                  <a:lnTo>
                    <a:pt x="5" y="453"/>
                  </a:lnTo>
                  <a:lnTo>
                    <a:pt x="0" y="448"/>
                  </a:lnTo>
                  <a:lnTo>
                    <a:pt x="5" y="443"/>
                  </a:lnTo>
                  <a:lnTo>
                    <a:pt x="10" y="443"/>
                  </a:lnTo>
                  <a:lnTo>
                    <a:pt x="5" y="433"/>
                  </a:lnTo>
                  <a:lnTo>
                    <a:pt x="15" y="428"/>
                  </a:lnTo>
                  <a:lnTo>
                    <a:pt x="15" y="428"/>
                  </a:lnTo>
                  <a:lnTo>
                    <a:pt x="15" y="433"/>
                  </a:lnTo>
                  <a:lnTo>
                    <a:pt x="20" y="433"/>
                  </a:lnTo>
                  <a:lnTo>
                    <a:pt x="30" y="428"/>
                  </a:lnTo>
                  <a:lnTo>
                    <a:pt x="30" y="428"/>
                  </a:lnTo>
                  <a:lnTo>
                    <a:pt x="30" y="433"/>
                  </a:lnTo>
                  <a:lnTo>
                    <a:pt x="30" y="433"/>
                  </a:lnTo>
                  <a:lnTo>
                    <a:pt x="40" y="438"/>
                  </a:lnTo>
                  <a:lnTo>
                    <a:pt x="40" y="443"/>
                  </a:lnTo>
                  <a:lnTo>
                    <a:pt x="40" y="448"/>
                  </a:lnTo>
                  <a:lnTo>
                    <a:pt x="40" y="448"/>
                  </a:lnTo>
                  <a:lnTo>
                    <a:pt x="45" y="448"/>
                  </a:lnTo>
                  <a:lnTo>
                    <a:pt x="50" y="448"/>
                  </a:lnTo>
                  <a:lnTo>
                    <a:pt x="50" y="448"/>
                  </a:lnTo>
                  <a:lnTo>
                    <a:pt x="55" y="448"/>
                  </a:lnTo>
                  <a:lnTo>
                    <a:pt x="55" y="438"/>
                  </a:lnTo>
                  <a:lnTo>
                    <a:pt x="60" y="438"/>
                  </a:lnTo>
                  <a:lnTo>
                    <a:pt x="65" y="433"/>
                  </a:lnTo>
                  <a:lnTo>
                    <a:pt x="65" y="428"/>
                  </a:lnTo>
                  <a:lnTo>
                    <a:pt x="60" y="428"/>
                  </a:lnTo>
                  <a:lnTo>
                    <a:pt x="55" y="423"/>
                  </a:lnTo>
                  <a:lnTo>
                    <a:pt x="55" y="423"/>
                  </a:lnTo>
                  <a:lnTo>
                    <a:pt x="55" y="423"/>
                  </a:lnTo>
                  <a:lnTo>
                    <a:pt x="65" y="423"/>
                  </a:lnTo>
                  <a:lnTo>
                    <a:pt x="65" y="418"/>
                  </a:lnTo>
                  <a:lnTo>
                    <a:pt x="75" y="423"/>
                  </a:lnTo>
                  <a:lnTo>
                    <a:pt x="80" y="418"/>
                  </a:lnTo>
                  <a:lnTo>
                    <a:pt x="80" y="418"/>
                  </a:lnTo>
                  <a:lnTo>
                    <a:pt x="85" y="418"/>
                  </a:lnTo>
                  <a:lnTo>
                    <a:pt x="85" y="413"/>
                  </a:lnTo>
                  <a:lnTo>
                    <a:pt x="80" y="408"/>
                  </a:lnTo>
                  <a:lnTo>
                    <a:pt x="80" y="403"/>
                  </a:lnTo>
                  <a:lnTo>
                    <a:pt x="80" y="403"/>
                  </a:lnTo>
                  <a:lnTo>
                    <a:pt x="75" y="403"/>
                  </a:lnTo>
                  <a:lnTo>
                    <a:pt x="75" y="398"/>
                  </a:lnTo>
                  <a:lnTo>
                    <a:pt x="75" y="393"/>
                  </a:lnTo>
                  <a:lnTo>
                    <a:pt x="70" y="393"/>
                  </a:lnTo>
                  <a:lnTo>
                    <a:pt x="70" y="393"/>
                  </a:lnTo>
                  <a:lnTo>
                    <a:pt x="70" y="388"/>
                  </a:lnTo>
                  <a:lnTo>
                    <a:pt x="70" y="383"/>
                  </a:lnTo>
                  <a:lnTo>
                    <a:pt x="70" y="388"/>
                  </a:lnTo>
                  <a:lnTo>
                    <a:pt x="65" y="383"/>
                  </a:lnTo>
                  <a:lnTo>
                    <a:pt x="55" y="378"/>
                  </a:lnTo>
                  <a:lnTo>
                    <a:pt x="55" y="373"/>
                  </a:lnTo>
                  <a:lnTo>
                    <a:pt x="55" y="368"/>
                  </a:lnTo>
                  <a:lnTo>
                    <a:pt x="55" y="368"/>
                  </a:lnTo>
                  <a:lnTo>
                    <a:pt x="50" y="363"/>
                  </a:lnTo>
                  <a:lnTo>
                    <a:pt x="50" y="363"/>
                  </a:lnTo>
                  <a:lnTo>
                    <a:pt x="50" y="358"/>
                  </a:lnTo>
                  <a:lnTo>
                    <a:pt x="50" y="353"/>
                  </a:lnTo>
                  <a:lnTo>
                    <a:pt x="50" y="347"/>
                  </a:lnTo>
                  <a:lnTo>
                    <a:pt x="50" y="342"/>
                  </a:lnTo>
                  <a:lnTo>
                    <a:pt x="45" y="342"/>
                  </a:lnTo>
                  <a:lnTo>
                    <a:pt x="40" y="337"/>
                  </a:lnTo>
                  <a:lnTo>
                    <a:pt x="40" y="337"/>
                  </a:lnTo>
                  <a:lnTo>
                    <a:pt x="40" y="332"/>
                  </a:lnTo>
                  <a:lnTo>
                    <a:pt x="45" y="337"/>
                  </a:lnTo>
                  <a:lnTo>
                    <a:pt x="45" y="332"/>
                  </a:lnTo>
                  <a:lnTo>
                    <a:pt x="45" y="327"/>
                  </a:lnTo>
                  <a:lnTo>
                    <a:pt x="45" y="322"/>
                  </a:lnTo>
                  <a:lnTo>
                    <a:pt x="35" y="322"/>
                  </a:lnTo>
                  <a:lnTo>
                    <a:pt x="35" y="317"/>
                  </a:lnTo>
                  <a:lnTo>
                    <a:pt x="35" y="317"/>
                  </a:lnTo>
                  <a:lnTo>
                    <a:pt x="40" y="307"/>
                  </a:lnTo>
                  <a:lnTo>
                    <a:pt x="35" y="307"/>
                  </a:lnTo>
                  <a:lnTo>
                    <a:pt x="20" y="302"/>
                  </a:lnTo>
                  <a:lnTo>
                    <a:pt x="20" y="297"/>
                  </a:lnTo>
                  <a:lnTo>
                    <a:pt x="15" y="287"/>
                  </a:lnTo>
                  <a:lnTo>
                    <a:pt x="10" y="282"/>
                  </a:lnTo>
                  <a:lnTo>
                    <a:pt x="15" y="282"/>
                  </a:lnTo>
                  <a:lnTo>
                    <a:pt x="20" y="277"/>
                  </a:lnTo>
                  <a:lnTo>
                    <a:pt x="25" y="267"/>
                  </a:lnTo>
                  <a:lnTo>
                    <a:pt x="25" y="267"/>
                  </a:lnTo>
                  <a:lnTo>
                    <a:pt x="20" y="262"/>
                  </a:lnTo>
                  <a:lnTo>
                    <a:pt x="20" y="262"/>
                  </a:lnTo>
                  <a:lnTo>
                    <a:pt x="20" y="257"/>
                  </a:lnTo>
                  <a:lnTo>
                    <a:pt x="15" y="247"/>
                  </a:lnTo>
                  <a:lnTo>
                    <a:pt x="25" y="237"/>
                  </a:lnTo>
                  <a:lnTo>
                    <a:pt x="40" y="222"/>
                  </a:lnTo>
                  <a:lnTo>
                    <a:pt x="45" y="217"/>
                  </a:lnTo>
                  <a:lnTo>
                    <a:pt x="50" y="212"/>
                  </a:lnTo>
                  <a:lnTo>
                    <a:pt x="50" y="212"/>
                  </a:lnTo>
                  <a:lnTo>
                    <a:pt x="50" y="212"/>
                  </a:lnTo>
                  <a:lnTo>
                    <a:pt x="55" y="202"/>
                  </a:lnTo>
                  <a:lnTo>
                    <a:pt x="55" y="202"/>
                  </a:lnTo>
                  <a:lnTo>
                    <a:pt x="55" y="202"/>
                  </a:lnTo>
                  <a:lnTo>
                    <a:pt x="55" y="202"/>
                  </a:lnTo>
                  <a:lnTo>
                    <a:pt x="50" y="191"/>
                  </a:lnTo>
                  <a:lnTo>
                    <a:pt x="50" y="181"/>
                  </a:lnTo>
                  <a:lnTo>
                    <a:pt x="55" y="181"/>
                  </a:lnTo>
                  <a:lnTo>
                    <a:pt x="60" y="171"/>
                  </a:lnTo>
                  <a:lnTo>
                    <a:pt x="65" y="176"/>
                  </a:lnTo>
                  <a:lnTo>
                    <a:pt x="70" y="181"/>
                  </a:lnTo>
                  <a:lnTo>
                    <a:pt x="80" y="181"/>
                  </a:lnTo>
                  <a:lnTo>
                    <a:pt x="85" y="186"/>
                  </a:lnTo>
                  <a:lnTo>
                    <a:pt x="85" y="186"/>
                  </a:lnTo>
                  <a:lnTo>
                    <a:pt x="85" y="196"/>
                  </a:lnTo>
                  <a:lnTo>
                    <a:pt x="85" y="196"/>
                  </a:lnTo>
                  <a:lnTo>
                    <a:pt x="80" y="196"/>
                  </a:lnTo>
                  <a:lnTo>
                    <a:pt x="80" y="202"/>
                  </a:lnTo>
                  <a:lnTo>
                    <a:pt x="75" y="207"/>
                  </a:lnTo>
                  <a:lnTo>
                    <a:pt x="70" y="212"/>
                  </a:lnTo>
                  <a:lnTo>
                    <a:pt x="70" y="217"/>
                  </a:lnTo>
                  <a:lnTo>
                    <a:pt x="80" y="217"/>
                  </a:lnTo>
                  <a:lnTo>
                    <a:pt x="85" y="217"/>
                  </a:lnTo>
                  <a:lnTo>
                    <a:pt x="85" y="222"/>
                  </a:lnTo>
                  <a:lnTo>
                    <a:pt x="95" y="227"/>
                  </a:lnTo>
                  <a:lnTo>
                    <a:pt x="100" y="227"/>
                  </a:lnTo>
                  <a:lnTo>
                    <a:pt x="100" y="237"/>
                  </a:lnTo>
                  <a:lnTo>
                    <a:pt x="100" y="237"/>
                  </a:lnTo>
                  <a:lnTo>
                    <a:pt x="105" y="247"/>
                  </a:lnTo>
                  <a:lnTo>
                    <a:pt x="105" y="247"/>
                  </a:lnTo>
                  <a:lnTo>
                    <a:pt x="105" y="247"/>
                  </a:lnTo>
                  <a:lnTo>
                    <a:pt x="110" y="257"/>
                  </a:lnTo>
                  <a:lnTo>
                    <a:pt x="110" y="257"/>
                  </a:lnTo>
                  <a:lnTo>
                    <a:pt x="105" y="262"/>
                  </a:lnTo>
                  <a:lnTo>
                    <a:pt x="100" y="267"/>
                  </a:lnTo>
                  <a:lnTo>
                    <a:pt x="105" y="267"/>
                  </a:lnTo>
                  <a:lnTo>
                    <a:pt x="115" y="267"/>
                  </a:lnTo>
                  <a:lnTo>
                    <a:pt x="115" y="267"/>
                  </a:lnTo>
                  <a:lnTo>
                    <a:pt x="115" y="267"/>
                  </a:lnTo>
                  <a:lnTo>
                    <a:pt x="125" y="267"/>
                  </a:lnTo>
                  <a:lnTo>
                    <a:pt x="125" y="272"/>
                  </a:lnTo>
                  <a:lnTo>
                    <a:pt x="125" y="272"/>
                  </a:lnTo>
                  <a:lnTo>
                    <a:pt x="130" y="272"/>
                  </a:lnTo>
                  <a:lnTo>
                    <a:pt x="135" y="272"/>
                  </a:lnTo>
                  <a:lnTo>
                    <a:pt x="135" y="267"/>
                  </a:lnTo>
                  <a:lnTo>
                    <a:pt x="135" y="262"/>
                  </a:lnTo>
                  <a:lnTo>
                    <a:pt x="140" y="252"/>
                  </a:lnTo>
                  <a:lnTo>
                    <a:pt x="146" y="252"/>
                  </a:lnTo>
                  <a:lnTo>
                    <a:pt x="146" y="247"/>
                  </a:lnTo>
                  <a:lnTo>
                    <a:pt x="146" y="247"/>
                  </a:lnTo>
                  <a:lnTo>
                    <a:pt x="146" y="242"/>
                  </a:lnTo>
                  <a:lnTo>
                    <a:pt x="135" y="237"/>
                  </a:lnTo>
                  <a:lnTo>
                    <a:pt x="130" y="237"/>
                  </a:lnTo>
                  <a:lnTo>
                    <a:pt x="130" y="232"/>
                  </a:lnTo>
                  <a:lnTo>
                    <a:pt x="130" y="227"/>
                  </a:lnTo>
                  <a:lnTo>
                    <a:pt x="130" y="227"/>
                  </a:lnTo>
                  <a:lnTo>
                    <a:pt x="125" y="222"/>
                  </a:lnTo>
                  <a:lnTo>
                    <a:pt x="125" y="222"/>
                  </a:lnTo>
                  <a:lnTo>
                    <a:pt x="130" y="212"/>
                  </a:lnTo>
                  <a:lnTo>
                    <a:pt x="125" y="202"/>
                  </a:lnTo>
                  <a:lnTo>
                    <a:pt x="130" y="196"/>
                  </a:lnTo>
                  <a:lnTo>
                    <a:pt x="146" y="191"/>
                  </a:lnTo>
                  <a:lnTo>
                    <a:pt x="146" y="181"/>
                  </a:lnTo>
                  <a:lnTo>
                    <a:pt x="146" y="171"/>
                  </a:lnTo>
                  <a:lnTo>
                    <a:pt x="156" y="166"/>
                  </a:lnTo>
                  <a:lnTo>
                    <a:pt x="156" y="166"/>
                  </a:lnTo>
                  <a:lnTo>
                    <a:pt x="161" y="161"/>
                  </a:lnTo>
                  <a:lnTo>
                    <a:pt x="166" y="156"/>
                  </a:lnTo>
                  <a:lnTo>
                    <a:pt x="171" y="156"/>
                  </a:lnTo>
                  <a:lnTo>
                    <a:pt x="176" y="151"/>
                  </a:lnTo>
                  <a:lnTo>
                    <a:pt x="176" y="141"/>
                  </a:lnTo>
                  <a:lnTo>
                    <a:pt x="181" y="136"/>
                  </a:lnTo>
                  <a:lnTo>
                    <a:pt x="181" y="136"/>
                  </a:lnTo>
                  <a:lnTo>
                    <a:pt x="186" y="136"/>
                  </a:lnTo>
                  <a:lnTo>
                    <a:pt x="186" y="131"/>
                  </a:lnTo>
                  <a:lnTo>
                    <a:pt x="191" y="121"/>
                  </a:lnTo>
                  <a:lnTo>
                    <a:pt x="196" y="111"/>
                  </a:lnTo>
                  <a:lnTo>
                    <a:pt x="196" y="106"/>
                  </a:lnTo>
                  <a:lnTo>
                    <a:pt x="201" y="101"/>
                  </a:lnTo>
                  <a:lnTo>
                    <a:pt x="201" y="96"/>
                  </a:lnTo>
                  <a:lnTo>
                    <a:pt x="196" y="91"/>
                  </a:lnTo>
                  <a:lnTo>
                    <a:pt x="196" y="81"/>
                  </a:lnTo>
                  <a:lnTo>
                    <a:pt x="196" y="81"/>
                  </a:lnTo>
                  <a:lnTo>
                    <a:pt x="196" y="71"/>
                  </a:lnTo>
                  <a:lnTo>
                    <a:pt x="191" y="66"/>
                  </a:lnTo>
                  <a:lnTo>
                    <a:pt x="186" y="61"/>
                  </a:lnTo>
                  <a:lnTo>
                    <a:pt x="196" y="61"/>
                  </a:lnTo>
                  <a:lnTo>
                    <a:pt x="196" y="45"/>
                  </a:lnTo>
                  <a:lnTo>
                    <a:pt x="201" y="45"/>
                  </a:lnTo>
                  <a:lnTo>
                    <a:pt x="216" y="40"/>
                  </a:lnTo>
                  <a:lnTo>
                    <a:pt x="216" y="45"/>
                  </a:lnTo>
                  <a:lnTo>
                    <a:pt x="221" y="51"/>
                  </a:lnTo>
                  <a:lnTo>
                    <a:pt x="226" y="56"/>
                  </a:lnTo>
                  <a:lnTo>
                    <a:pt x="231" y="51"/>
                  </a:lnTo>
                  <a:lnTo>
                    <a:pt x="236" y="45"/>
                  </a:lnTo>
                  <a:lnTo>
                    <a:pt x="241" y="40"/>
                  </a:lnTo>
                  <a:lnTo>
                    <a:pt x="241" y="56"/>
                  </a:lnTo>
                  <a:lnTo>
                    <a:pt x="241" y="71"/>
                  </a:lnTo>
                  <a:lnTo>
                    <a:pt x="241" y="81"/>
                  </a:lnTo>
                  <a:lnTo>
                    <a:pt x="241" y="86"/>
                  </a:lnTo>
                  <a:lnTo>
                    <a:pt x="246" y="91"/>
                  </a:lnTo>
                  <a:lnTo>
                    <a:pt x="256" y="96"/>
                  </a:lnTo>
                  <a:lnTo>
                    <a:pt x="261" y="106"/>
                  </a:lnTo>
                  <a:lnTo>
                    <a:pt x="266" y="111"/>
                  </a:lnTo>
                  <a:lnTo>
                    <a:pt x="266" y="111"/>
                  </a:lnTo>
                  <a:lnTo>
                    <a:pt x="271" y="111"/>
                  </a:lnTo>
                  <a:lnTo>
                    <a:pt x="286" y="116"/>
                  </a:lnTo>
                  <a:lnTo>
                    <a:pt x="297" y="111"/>
                  </a:lnTo>
                  <a:lnTo>
                    <a:pt x="307" y="116"/>
                  </a:lnTo>
                  <a:lnTo>
                    <a:pt x="307" y="111"/>
                  </a:lnTo>
                  <a:lnTo>
                    <a:pt x="307" y="106"/>
                  </a:lnTo>
                  <a:lnTo>
                    <a:pt x="307" y="101"/>
                  </a:lnTo>
                  <a:lnTo>
                    <a:pt x="312" y="96"/>
                  </a:lnTo>
                  <a:lnTo>
                    <a:pt x="317" y="96"/>
                  </a:lnTo>
                  <a:lnTo>
                    <a:pt x="322" y="101"/>
                  </a:lnTo>
                  <a:lnTo>
                    <a:pt x="332" y="96"/>
                  </a:lnTo>
                  <a:lnTo>
                    <a:pt x="337" y="91"/>
                  </a:lnTo>
                  <a:lnTo>
                    <a:pt x="347" y="86"/>
                  </a:lnTo>
                  <a:lnTo>
                    <a:pt x="357" y="86"/>
                  </a:lnTo>
                  <a:lnTo>
                    <a:pt x="357" y="91"/>
                  </a:lnTo>
                  <a:lnTo>
                    <a:pt x="367" y="86"/>
                  </a:lnTo>
                  <a:lnTo>
                    <a:pt x="372" y="96"/>
                  </a:lnTo>
                  <a:lnTo>
                    <a:pt x="377" y="96"/>
                  </a:lnTo>
                  <a:lnTo>
                    <a:pt x="372" y="106"/>
                  </a:lnTo>
                  <a:lnTo>
                    <a:pt x="377" y="106"/>
                  </a:lnTo>
                  <a:lnTo>
                    <a:pt x="377" y="116"/>
                  </a:lnTo>
                  <a:lnTo>
                    <a:pt x="377" y="116"/>
                  </a:lnTo>
                  <a:lnTo>
                    <a:pt x="392" y="121"/>
                  </a:lnTo>
                  <a:lnTo>
                    <a:pt x="392" y="131"/>
                  </a:lnTo>
                  <a:lnTo>
                    <a:pt x="392" y="136"/>
                  </a:lnTo>
                  <a:lnTo>
                    <a:pt x="397" y="141"/>
                  </a:lnTo>
                  <a:lnTo>
                    <a:pt x="402" y="136"/>
                  </a:lnTo>
                  <a:lnTo>
                    <a:pt x="402" y="136"/>
                  </a:lnTo>
                  <a:lnTo>
                    <a:pt x="412" y="136"/>
                  </a:lnTo>
                  <a:lnTo>
                    <a:pt x="422" y="126"/>
                  </a:lnTo>
                  <a:lnTo>
                    <a:pt x="417" y="121"/>
                  </a:lnTo>
                  <a:lnTo>
                    <a:pt x="417" y="121"/>
                  </a:lnTo>
                  <a:lnTo>
                    <a:pt x="412" y="111"/>
                  </a:lnTo>
                  <a:lnTo>
                    <a:pt x="407" y="106"/>
                  </a:lnTo>
                  <a:lnTo>
                    <a:pt x="407" y="96"/>
                  </a:lnTo>
                  <a:lnTo>
                    <a:pt x="407" y="96"/>
                  </a:lnTo>
                  <a:lnTo>
                    <a:pt x="412" y="91"/>
                  </a:lnTo>
                  <a:lnTo>
                    <a:pt x="412" y="86"/>
                  </a:lnTo>
                  <a:lnTo>
                    <a:pt x="417" y="81"/>
                  </a:lnTo>
                  <a:lnTo>
                    <a:pt x="422" y="76"/>
                  </a:lnTo>
                  <a:lnTo>
                    <a:pt x="417" y="71"/>
                  </a:lnTo>
                  <a:lnTo>
                    <a:pt x="417" y="71"/>
                  </a:lnTo>
                  <a:lnTo>
                    <a:pt x="412" y="66"/>
                  </a:lnTo>
                  <a:lnTo>
                    <a:pt x="402" y="71"/>
                  </a:lnTo>
                  <a:lnTo>
                    <a:pt x="397" y="71"/>
                  </a:lnTo>
                  <a:lnTo>
                    <a:pt x="392" y="66"/>
                  </a:lnTo>
                  <a:lnTo>
                    <a:pt x="387" y="66"/>
                  </a:lnTo>
                  <a:lnTo>
                    <a:pt x="392" y="56"/>
                  </a:lnTo>
                  <a:lnTo>
                    <a:pt x="387" y="45"/>
                  </a:lnTo>
                  <a:lnTo>
                    <a:pt x="392" y="40"/>
                  </a:lnTo>
                  <a:lnTo>
                    <a:pt x="387" y="30"/>
                  </a:lnTo>
                  <a:lnTo>
                    <a:pt x="397" y="25"/>
                  </a:lnTo>
                  <a:lnTo>
                    <a:pt x="397" y="20"/>
                  </a:lnTo>
                  <a:lnTo>
                    <a:pt x="402" y="15"/>
                  </a:lnTo>
                  <a:lnTo>
                    <a:pt x="402" y="5"/>
                  </a:lnTo>
                  <a:lnTo>
                    <a:pt x="407" y="5"/>
                  </a:lnTo>
                  <a:lnTo>
                    <a:pt x="422" y="0"/>
                  </a:lnTo>
                  <a:lnTo>
                    <a:pt x="432" y="5"/>
                  </a:lnTo>
                  <a:lnTo>
                    <a:pt x="438" y="0"/>
                  </a:lnTo>
                  <a:lnTo>
                    <a:pt x="443" y="5"/>
                  </a:lnTo>
                  <a:lnTo>
                    <a:pt x="438" y="10"/>
                  </a:lnTo>
                  <a:lnTo>
                    <a:pt x="443" y="20"/>
                  </a:lnTo>
                  <a:lnTo>
                    <a:pt x="448" y="20"/>
                  </a:lnTo>
                  <a:lnTo>
                    <a:pt x="453" y="25"/>
                  </a:lnTo>
                  <a:lnTo>
                    <a:pt x="453" y="25"/>
                  </a:lnTo>
                  <a:lnTo>
                    <a:pt x="463" y="25"/>
                  </a:lnTo>
                  <a:lnTo>
                    <a:pt x="463" y="30"/>
                  </a:lnTo>
                  <a:lnTo>
                    <a:pt x="468" y="25"/>
                  </a:lnTo>
                  <a:lnTo>
                    <a:pt x="483" y="30"/>
                  </a:lnTo>
                  <a:lnTo>
                    <a:pt x="483" y="25"/>
                  </a:lnTo>
                  <a:lnTo>
                    <a:pt x="488" y="30"/>
                  </a:lnTo>
                  <a:lnTo>
                    <a:pt x="493" y="35"/>
                  </a:lnTo>
                  <a:lnTo>
                    <a:pt x="493" y="40"/>
                  </a:lnTo>
                  <a:lnTo>
                    <a:pt x="498" y="45"/>
                  </a:lnTo>
                  <a:lnTo>
                    <a:pt x="513" y="45"/>
                  </a:lnTo>
                  <a:lnTo>
                    <a:pt x="518" y="51"/>
                  </a:lnTo>
                  <a:lnTo>
                    <a:pt x="528" y="56"/>
                  </a:lnTo>
                  <a:lnTo>
                    <a:pt x="538" y="61"/>
                  </a:lnTo>
                  <a:lnTo>
                    <a:pt x="533" y="71"/>
                  </a:lnTo>
                  <a:lnTo>
                    <a:pt x="538" y="76"/>
                  </a:lnTo>
                  <a:lnTo>
                    <a:pt x="533" y="86"/>
                  </a:lnTo>
                  <a:lnTo>
                    <a:pt x="523" y="86"/>
                  </a:lnTo>
                  <a:lnTo>
                    <a:pt x="518" y="91"/>
                  </a:lnTo>
                  <a:lnTo>
                    <a:pt x="518" y="91"/>
                  </a:lnTo>
                  <a:lnTo>
                    <a:pt x="513" y="91"/>
                  </a:lnTo>
                  <a:lnTo>
                    <a:pt x="508" y="96"/>
                  </a:lnTo>
                  <a:lnTo>
                    <a:pt x="523" y="101"/>
                  </a:lnTo>
                  <a:lnTo>
                    <a:pt x="523" y="111"/>
                  </a:lnTo>
                  <a:lnTo>
                    <a:pt x="518" y="116"/>
                  </a:lnTo>
                  <a:lnTo>
                    <a:pt x="523" y="121"/>
                  </a:lnTo>
                  <a:lnTo>
                    <a:pt x="523" y="131"/>
                  </a:lnTo>
                  <a:lnTo>
                    <a:pt x="523" y="136"/>
                  </a:lnTo>
                  <a:lnTo>
                    <a:pt x="523" y="136"/>
                  </a:lnTo>
                  <a:lnTo>
                    <a:pt x="518" y="151"/>
                  </a:lnTo>
                  <a:lnTo>
                    <a:pt x="518" y="156"/>
                  </a:lnTo>
                  <a:lnTo>
                    <a:pt x="518" y="161"/>
                  </a:lnTo>
                  <a:lnTo>
                    <a:pt x="513" y="181"/>
                  </a:lnTo>
                  <a:lnTo>
                    <a:pt x="508" y="186"/>
                  </a:lnTo>
                  <a:lnTo>
                    <a:pt x="503" y="191"/>
                  </a:lnTo>
                  <a:lnTo>
                    <a:pt x="503" y="202"/>
                  </a:lnTo>
                  <a:lnTo>
                    <a:pt x="498" y="207"/>
                  </a:lnTo>
                  <a:lnTo>
                    <a:pt x="493" y="212"/>
                  </a:lnTo>
                  <a:lnTo>
                    <a:pt x="493" y="222"/>
                  </a:lnTo>
                  <a:lnTo>
                    <a:pt x="503" y="222"/>
                  </a:lnTo>
                  <a:lnTo>
                    <a:pt x="503" y="232"/>
                  </a:lnTo>
                  <a:lnTo>
                    <a:pt x="503" y="237"/>
                  </a:lnTo>
                  <a:lnTo>
                    <a:pt x="503" y="237"/>
                  </a:lnTo>
                  <a:lnTo>
                    <a:pt x="508" y="247"/>
                  </a:lnTo>
                  <a:lnTo>
                    <a:pt x="503" y="247"/>
                  </a:lnTo>
                  <a:lnTo>
                    <a:pt x="503" y="252"/>
                  </a:lnTo>
                  <a:lnTo>
                    <a:pt x="503" y="252"/>
                  </a:lnTo>
                  <a:lnTo>
                    <a:pt x="508" y="272"/>
                  </a:lnTo>
                  <a:lnTo>
                    <a:pt x="508" y="272"/>
                  </a:lnTo>
                  <a:lnTo>
                    <a:pt x="518" y="277"/>
                  </a:lnTo>
                  <a:lnTo>
                    <a:pt x="513" y="277"/>
                  </a:lnTo>
                  <a:lnTo>
                    <a:pt x="513" y="282"/>
                  </a:lnTo>
                  <a:lnTo>
                    <a:pt x="518" y="282"/>
                  </a:lnTo>
                  <a:lnTo>
                    <a:pt x="523" y="282"/>
                  </a:lnTo>
                  <a:lnTo>
                    <a:pt x="528" y="282"/>
                  </a:lnTo>
                  <a:lnTo>
                    <a:pt x="538" y="277"/>
                  </a:lnTo>
                  <a:lnTo>
                    <a:pt x="538" y="277"/>
                  </a:lnTo>
                  <a:lnTo>
                    <a:pt x="543" y="272"/>
                  </a:lnTo>
                  <a:lnTo>
                    <a:pt x="548" y="267"/>
                  </a:lnTo>
                  <a:lnTo>
                    <a:pt x="553" y="267"/>
                  </a:lnTo>
                  <a:lnTo>
                    <a:pt x="553" y="267"/>
                  </a:lnTo>
                  <a:lnTo>
                    <a:pt x="558" y="267"/>
                  </a:lnTo>
                  <a:lnTo>
                    <a:pt x="568" y="267"/>
                  </a:lnTo>
                  <a:lnTo>
                    <a:pt x="568" y="267"/>
                  </a:lnTo>
                  <a:lnTo>
                    <a:pt x="573" y="267"/>
                  </a:lnTo>
                  <a:lnTo>
                    <a:pt x="578" y="267"/>
                  </a:lnTo>
                  <a:lnTo>
                    <a:pt x="589" y="267"/>
                  </a:lnTo>
                  <a:lnTo>
                    <a:pt x="594" y="267"/>
                  </a:lnTo>
                  <a:lnTo>
                    <a:pt x="583" y="282"/>
                  </a:lnTo>
                  <a:lnTo>
                    <a:pt x="573" y="297"/>
                  </a:lnTo>
                  <a:lnTo>
                    <a:pt x="563" y="312"/>
                  </a:lnTo>
                  <a:lnTo>
                    <a:pt x="553" y="327"/>
                  </a:lnTo>
                  <a:lnTo>
                    <a:pt x="538" y="342"/>
                  </a:lnTo>
                  <a:lnTo>
                    <a:pt x="538" y="353"/>
                  </a:lnTo>
                  <a:lnTo>
                    <a:pt x="538" y="358"/>
                  </a:lnTo>
                  <a:lnTo>
                    <a:pt x="538" y="368"/>
                  </a:lnTo>
                  <a:lnTo>
                    <a:pt x="538" y="378"/>
                  </a:lnTo>
                  <a:lnTo>
                    <a:pt x="538" y="388"/>
                  </a:lnTo>
                  <a:lnTo>
                    <a:pt x="538" y="398"/>
                  </a:lnTo>
                  <a:lnTo>
                    <a:pt x="533" y="398"/>
                  </a:lnTo>
                  <a:lnTo>
                    <a:pt x="538" y="403"/>
                  </a:lnTo>
                  <a:lnTo>
                    <a:pt x="543" y="403"/>
                  </a:lnTo>
                  <a:lnTo>
                    <a:pt x="543" y="408"/>
                  </a:lnTo>
                  <a:lnTo>
                    <a:pt x="543" y="408"/>
                  </a:lnTo>
                </a:path>
              </a:pathLst>
            </a:cu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5" name="Freeform 67"/>
            <p:cNvSpPr>
              <a:spLocks/>
            </p:cNvSpPr>
            <p:nvPr/>
          </p:nvSpPr>
          <p:spPr bwMode="auto">
            <a:xfrm>
              <a:off x="7067125" y="2455091"/>
              <a:ext cx="86688" cy="74095"/>
            </a:xfrm>
            <a:custGeom>
              <a:avLst/>
              <a:gdLst>
                <a:gd name="T0" fmla="*/ 5 w 197"/>
                <a:gd name="T1" fmla="*/ 0 h 156"/>
                <a:gd name="T2" fmla="*/ 15 w 197"/>
                <a:gd name="T3" fmla="*/ 5 h 156"/>
                <a:gd name="T4" fmla="*/ 10 w 197"/>
                <a:gd name="T5" fmla="*/ 15 h 156"/>
                <a:gd name="T6" fmla="*/ 5 w 197"/>
                <a:gd name="T7" fmla="*/ 20 h 156"/>
                <a:gd name="T8" fmla="*/ 15 w 197"/>
                <a:gd name="T9" fmla="*/ 30 h 156"/>
                <a:gd name="T10" fmla="*/ 20 w 197"/>
                <a:gd name="T11" fmla="*/ 35 h 156"/>
                <a:gd name="T12" fmla="*/ 20 w 197"/>
                <a:gd name="T13" fmla="*/ 45 h 156"/>
                <a:gd name="T14" fmla="*/ 30 w 197"/>
                <a:gd name="T15" fmla="*/ 35 h 156"/>
                <a:gd name="T16" fmla="*/ 46 w 197"/>
                <a:gd name="T17" fmla="*/ 50 h 156"/>
                <a:gd name="T18" fmla="*/ 56 w 197"/>
                <a:gd name="T19" fmla="*/ 55 h 156"/>
                <a:gd name="T20" fmla="*/ 61 w 197"/>
                <a:gd name="T21" fmla="*/ 55 h 156"/>
                <a:gd name="T22" fmla="*/ 71 w 197"/>
                <a:gd name="T23" fmla="*/ 60 h 156"/>
                <a:gd name="T24" fmla="*/ 76 w 197"/>
                <a:gd name="T25" fmla="*/ 70 h 156"/>
                <a:gd name="T26" fmla="*/ 86 w 197"/>
                <a:gd name="T27" fmla="*/ 80 h 156"/>
                <a:gd name="T28" fmla="*/ 91 w 197"/>
                <a:gd name="T29" fmla="*/ 90 h 156"/>
                <a:gd name="T30" fmla="*/ 96 w 197"/>
                <a:gd name="T31" fmla="*/ 90 h 156"/>
                <a:gd name="T32" fmla="*/ 101 w 197"/>
                <a:gd name="T33" fmla="*/ 96 h 156"/>
                <a:gd name="T34" fmla="*/ 101 w 197"/>
                <a:gd name="T35" fmla="*/ 106 h 156"/>
                <a:gd name="T36" fmla="*/ 111 w 197"/>
                <a:gd name="T37" fmla="*/ 111 h 156"/>
                <a:gd name="T38" fmla="*/ 121 w 197"/>
                <a:gd name="T39" fmla="*/ 106 h 156"/>
                <a:gd name="T40" fmla="*/ 126 w 197"/>
                <a:gd name="T41" fmla="*/ 101 h 156"/>
                <a:gd name="T42" fmla="*/ 141 w 197"/>
                <a:gd name="T43" fmla="*/ 106 h 156"/>
                <a:gd name="T44" fmla="*/ 131 w 197"/>
                <a:gd name="T45" fmla="*/ 111 h 156"/>
                <a:gd name="T46" fmla="*/ 131 w 197"/>
                <a:gd name="T47" fmla="*/ 121 h 156"/>
                <a:gd name="T48" fmla="*/ 141 w 197"/>
                <a:gd name="T49" fmla="*/ 121 h 156"/>
                <a:gd name="T50" fmla="*/ 151 w 197"/>
                <a:gd name="T51" fmla="*/ 126 h 156"/>
                <a:gd name="T52" fmla="*/ 156 w 197"/>
                <a:gd name="T53" fmla="*/ 126 h 156"/>
                <a:gd name="T54" fmla="*/ 161 w 197"/>
                <a:gd name="T55" fmla="*/ 136 h 156"/>
                <a:gd name="T56" fmla="*/ 171 w 197"/>
                <a:gd name="T57" fmla="*/ 141 h 156"/>
                <a:gd name="T58" fmla="*/ 192 w 197"/>
                <a:gd name="T59" fmla="*/ 151 h 156"/>
                <a:gd name="T60" fmla="*/ 197 w 197"/>
                <a:gd name="T61" fmla="*/ 156 h 156"/>
                <a:gd name="T62" fmla="*/ 181 w 197"/>
                <a:gd name="T63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7" h="156">
                  <a:moveTo>
                    <a:pt x="0" y="0"/>
                  </a:moveTo>
                  <a:lnTo>
                    <a:pt x="5" y="0"/>
                  </a:lnTo>
                  <a:lnTo>
                    <a:pt x="15" y="0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0" y="15"/>
                  </a:lnTo>
                  <a:lnTo>
                    <a:pt x="15" y="15"/>
                  </a:lnTo>
                  <a:lnTo>
                    <a:pt x="5" y="20"/>
                  </a:lnTo>
                  <a:lnTo>
                    <a:pt x="10" y="25"/>
                  </a:lnTo>
                  <a:lnTo>
                    <a:pt x="15" y="30"/>
                  </a:lnTo>
                  <a:lnTo>
                    <a:pt x="15" y="35"/>
                  </a:lnTo>
                  <a:lnTo>
                    <a:pt x="20" y="35"/>
                  </a:lnTo>
                  <a:lnTo>
                    <a:pt x="20" y="40"/>
                  </a:lnTo>
                  <a:lnTo>
                    <a:pt x="20" y="45"/>
                  </a:lnTo>
                  <a:lnTo>
                    <a:pt x="25" y="40"/>
                  </a:lnTo>
                  <a:lnTo>
                    <a:pt x="30" y="35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51" y="55"/>
                  </a:lnTo>
                  <a:lnTo>
                    <a:pt x="56" y="55"/>
                  </a:lnTo>
                  <a:lnTo>
                    <a:pt x="61" y="55"/>
                  </a:lnTo>
                  <a:lnTo>
                    <a:pt x="61" y="55"/>
                  </a:lnTo>
                  <a:lnTo>
                    <a:pt x="66" y="60"/>
                  </a:lnTo>
                  <a:lnTo>
                    <a:pt x="71" y="60"/>
                  </a:lnTo>
                  <a:lnTo>
                    <a:pt x="71" y="70"/>
                  </a:lnTo>
                  <a:lnTo>
                    <a:pt x="76" y="70"/>
                  </a:lnTo>
                  <a:lnTo>
                    <a:pt x="81" y="75"/>
                  </a:lnTo>
                  <a:lnTo>
                    <a:pt x="86" y="80"/>
                  </a:lnTo>
                  <a:lnTo>
                    <a:pt x="86" y="90"/>
                  </a:lnTo>
                  <a:lnTo>
                    <a:pt x="91" y="90"/>
                  </a:lnTo>
                  <a:lnTo>
                    <a:pt x="96" y="90"/>
                  </a:lnTo>
                  <a:lnTo>
                    <a:pt x="96" y="90"/>
                  </a:lnTo>
                  <a:lnTo>
                    <a:pt x="101" y="90"/>
                  </a:lnTo>
                  <a:lnTo>
                    <a:pt x="101" y="96"/>
                  </a:lnTo>
                  <a:lnTo>
                    <a:pt x="96" y="101"/>
                  </a:lnTo>
                  <a:lnTo>
                    <a:pt x="101" y="106"/>
                  </a:lnTo>
                  <a:lnTo>
                    <a:pt x="106" y="106"/>
                  </a:lnTo>
                  <a:lnTo>
                    <a:pt x="111" y="111"/>
                  </a:lnTo>
                  <a:lnTo>
                    <a:pt x="111" y="101"/>
                  </a:lnTo>
                  <a:lnTo>
                    <a:pt x="121" y="106"/>
                  </a:lnTo>
                  <a:lnTo>
                    <a:pt x="121" y="101"/>
                  </a:lnTo>
                  <a:lnTo>
                    <a:pt x="126" y="101"/>
                  </a:lnTo>
                  <a:lnTo>
                    <a:pt x="136" y="106"/>
                  </a:lnTo>
                  <a:lnTo>
                    <a:pt x="141" y="106"/>
                  </a:lnTo>
                  <a:lnTo>
                    <a:pt x="141" y="106"/>
                  </a:lnTo>
                  <a:lnTo>
                    <a:pt x="131" y="111"/>
                  </a:lnTo>
                  <a:lnTo>
                    <a:pt x="136" y="116"/>
                  </a:lnTo>
                  <a:lnTo>
                    <a:pt x="131" y="121"/>
                  </a:lnTo>
                  <a:lnTo>
                    <a:pt x="131" y="121"/>
                  </a:lnTo>
                  <a:lnTo>
                    <a:pt x="141" y="121"/>
                  </a:lnTo>
                  <a:lnTo>
                    <a:pt x="146" y="126"/>
                  </a:lnTo>
                  <a:lnTo>
                    <a:pt x="151" y="126"/>
                  </a:lnTo>
                  <a:lnTo>
                    <a:pt x="156" y="121"/>
                  </a:lnTo>
                  <a:lnTo>
                    <a:pt x="156" y="126"/>
                  </a:lnTo>
                  <a:lnTo>
                    <a:pt x="156" y="131"/>
                  </a:lnTo>
                  <a:lnTo>
                    <a:pt x="161" y="136"/>
                  </a:lnTo>
                  <a:lnTo>
                    <a:pt x="161" y="136"/>
                  </a:lnTo>
                  <a:lnTo>
                    <a:pt x="171" y="141"/>
                  </a:lnTo>
                  <a:lnTo>
                    <a:pt x="186" y="151"/>
                  </a:lnTo>
                  <a:lnTo>
                    <a:pt x="192" y="151"/>
                  </a:lnTo>
                  <a:lnTo>
                    <a:pt x="197" y="156"/>
                  </a:lnTo>
                  <a:lnTo>
                    <a:pt x="197" y="156"/>
                  </a:lnTo>
                  <a:lnTo>
                    <a:pt x="186" y="156"/>
                  </a:lnTo>
                  <a:lnTo>
                    <a:pt x="181" y="156"/>
                  </a:lnTo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6" name="Rectangle 68"/>
            <p:cNvSpPr>
              <a:spLocks noChangeArrowheads="1"/>
            </p:cNvSpPr>
            <p:nvPr/>
          </p:nvSpPr>
          <p:spPr bwMode="auto">
            <a:xfrm>
              <a:off x="6916633" y="2569558"/>
              <a:ext cx="441" cy="4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7" name="Rectangle 69"/>
            <p:cNvSpPr>
              <a:spLocks noChangeArrowheads="1"/>
            </p:cNvSpPr>
            <p:nvPr/>
          </p:nvSpPr>
          <p:spPr bwMode="auto">
            <a:xfrm>
              <a:off x="6916633" y="2569558"/>
              <a:ext cx="441" cy="285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8" name="Freeform 70"/>
            <p:cNvSpPr>
              <a:spLocks/>
            </p:cNvSpPr>
            <p:nvPr/>
          </p:nvSpPr>
          <p:spPr bwMode="auto">
            <a:xfrm>
              <a:off x="6878790" y="2364372"/>
              <a:ext cx="2199" cy="4749"/>
            </a:xfrm>
            <a:custGeom>
              <a:avLst/>
              <a:gdLst>
                <a:gd name="T0" fmla="*/ 0 w 5"/>
                <a:gd name="T1" fmla="*/ 0 h 10"/>
                <a:gd name="T2" fmla="*/ 5 w 5"/>
                <a:gd name="T3" fmla="*/ 0 h 10"/>
                <a:gd name="T4" fmla="*/ 5 w 5"/>
                <a:gd name="T5" fmla="*/ 10 h 10"/>
                <a:gd name="T6" fmla="*/ 0 w 5"/>
                <a:gd name="T7" fmla="*/ 5 h 10"/>
                <a:gd name="T8" fmla="*/ 0 w 5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0">
                  <a:moveTo>
                    <a:pt x="0" y="0"/>
                  </a:moveTo>
                  <a:lnTo>
                    <a:pt x="5" y="0"/>
                  </a:lnTo>
                  <a:lnTo>
                    <a:pt x="5" y="10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69" name="Freeform 71"/>
            <p:cNvSpPr>
              <a:spLocks/>
            </p:cNvSpPr>
            <p:nvPr/>
          </p:nvSpPr>
          <p:spPr bwMode="auto">
            <a:xfrm>
              <a:off x="6861189" y="2517312"/>
              <a:ext cx="2199" cy="2376"/>
            </a:xfrm>
            <a:custGeom>
              <a:avLst/>
              <a:gdLst>
                <a:gd name="T0" fmla="*/ 5 w 5"/>
                <a:gd name="T1" fmla="*/ 0 h 5"/>
                <a:gd name="T2" fmla="*/ 5 w 5"/>
                <a:gd name="T3" fmla="*/ 5 h 5"/>
                <a:gd name="T4" fmla="*/ 0 w 5"/>
                <a:gd name="T5" fmla="*/ 5 h 5"/>
                <a:gd name="T6" fmla="*/ 5 w 5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5" y="0"/>
                  </a:moveTo>
                  <a:lnTo>
                    <a:pt x="5" y="5"/>
                  </a:lnTo>
                  <a:lnTo>
                    <a:pt x="0" y="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0" name="Freeform 72"/>
            <p:cNvSpPr>
              <a:spLocks/>
            </p:cNvSpPr>
            <p:nvPr/>
          </p:nvSpPr>
          <p:spPr bwMode="auto">
            <a:xfrm>
              <a:off x="6850189" y="2517312"/>
              <a:ext cx="0" cy="2376"/>
            </a:xfrm>
            <a:custGeom>
              <a:avLst/>
              <a:gdLst>
                <a:gd name="T0" fmla="*/ 5 h 5"/>
                <a:gd name="T1" fmla="*/ 5 h 5"/>
                <a:gd name="T2" fmla="*/ 0 h 5"/>
                <a:gd name="T3" fmla="*/ 5 h 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5">
                  <a:moveTo>
                    <a:pt x="0" y="5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1" name="Freeform 74"/>
            <p:cNvSpPr>
              <a:spLocks/>
            </p:cNvSpPr>
            <p:nvPr/>
          </p:nvSpPr>
          <p:spPr bwMode="auto">
            <a:xfrm>
              <a:off x="7227299" y="2686873"/>
              <a:ext cx="203736" cy="205658"/>
            </a:xfrm>
            <a:custGeom>
              <a:avLst/>
              <a:gdLst>
                <a:gd name="T0" fmla="*/ 392 w 463"/>
                <a:gd name="T1" fmla="*/ 166 h 433"/>
                <a:gd name="T2" fmla="*/ 382 w 463"/>
                <a:gd name="T3" fmla="*/ 136 h 433"/>
                <a:gd name="T4" fmla="*/ 357 w 463"/>
                <a:gd name="T5" fmla="*/ 116 h 433"/>
                <a:gd name="T6" fmla="*/ 352 w 463"/>
                <a:gd name="T7" fmla="*/ 121 h 433"/>
                <a:gd name="T8" fmla="*/ 317 w 463"/>
                <a:gd name="T9" fmla="*/ 106 h 433"/>
                <a:gd name="T10" fmla="*/ 236 w 463"/>
                <a:gd name="T11" fmla="*/ 40 h 433"/>
                <a:gd name="T12" fmla="*/ 176 w 463"/>
                <a:gd name="T13" fmla="*/ 0 h 433"/>
                <a:gd name="T14" fmla="*/ 161 w 463"/>
                <a:gd name="T15" fmla="*/ 20 h 433"/>
                <a:gd name="T16" fmla="*/ 161 w 463"/>
                <a:gd name="T17" fmla="*/ 35 h 433"/>
                <a:gd name="T18" fmla="*/ 136 w 463"/>
                <a:gd name="T19" fmla="*/ 50 h 433"/>
                <a:gd name="T20" fmla="*/ 131 w 463"/>
                <a:gd name="T21" fmla="*/ 35 h 433"/>
                <a:gd name="T22" fmla="*/ 115 w 463"/>
                <a:gd name="T23" fmla="*/ 35 h 433"/>
                <a:gd name="T24" fmla="*/ 115 w 463"/>
                <a:gd name="T25" fmla="*/ 25 h 433"/>
                <a:gd name="T26" fmla="*/ 90 w 463"/>
                <a:gd name="T27" fmla="*/ 25 h 433"/>
                <a:gd name="T28" fmla="*/ 80 w 463"/>
                <a:gd name="T29" fmla="*/ 20 h 433"/>
                <a:gd name="T30" fmla="*/ 70 w 463"/>
                <a:gd name="T31" fmla="*/ 0 h 433"/>
                <a:gd name="T32" fmla="*/ 50 w 463"/>
                <a:gd name="T33" fmla="*/ 15 h 433"/>
                <a:gd name="T34" fmla="*/ 35 w 463"/>
                <a:gd name="T35" fmla="*/ 20 h 433"/>
                <a:gd name="T36" fmla="*/ 20 w 463"/>
                <a:gd name="T37" fmla="*/ 15 h 433"/>
                <a:gd name="T38" fmla="*/ 15 w 463"/>
                <a:gd name="T39" fmla="*/ 40 h 433"/>
                <a:gd name="T40" fmla="*/ 0 w 463"/>
                <a:gd name="T41" fmla="*/ 71 h 433"/>
                <a:gd name="T42" fmla="*/ 30 w 463"/>
                <a:gd name="T43" fmla="*/ 76 h 433"/>
                <a:gd name="T44" fmla="*/ 55 w 463"/>
                <a:gd name="T45" fmla="*/ 71 h 433"/>
                <a:gd name="T46" fmla="*/ 60 w 463"/>
                <a:gd name="T47" fmla="*/ 86 h 433"/>
                <a:gd name="T48" fmla="*/ 55 w 463"/>
                <a:gd name="T49" fmla="*/ 81 h 433"/>
                <a:gd name="T50" fmla="*/ 30 w 463"/>
                <a:gd name="T51" fmla="*/ 106 h 433"/>
                <a:gd name="T52" fmla="*/ 40 w 463"/>
                <a:gd name="T53" fmla="*/ 126 h 433"/>
                <a:gd name="T54" fmla="*/ 60 w 463"/>
                <a:gd name="T55" fmla="*/ 126 h 433"/>
                <a:gd name="T56" fmla="*/ 70 w 463"/>
                <a:gd name="T57" fmla="*/ 121 h 433"/>
                <a:gd name="T58" fmla="*/ 60 w 463"/>
                <a:gd name="T59" fmla="*/ 146 h 433"/>
                <a:gd name="T60" fmla="*/ 80 w 463"/>
                <a:gd name="T61" fmla="*/ 156 h 433"/>
                <a:gd name="T62" fmla="*/ 100 w 463"/>
                <a:gd name="T63" fmla="*/ 151 h 433"/>
                <a:gd name="T64" fmla="*/ 126 w 463"/>
                <a:gd name="T65" fmla="*/ 176 h 433"/>
                <a:gd name="T66" fmla="*/ 156 w 463"/>
                <a:gd name="T67" fmla="*/ 181 h 433"/>
                <a:gd name="T68" fmla="*/ 176 w 463"/>
                <a:gd name="T69" fmla="*/ 171 h 433"/>
                <a:gd name="T70" fmla="*/ 171 w 463"/>
                <a:gd name="T71" fmla="*/ 191 h 433"/>
                <a:gd name="T72" fmla="*/ 171 w 463"/>
                <a:gd name="T73" fmla="*/ 201 h 433"/>
                <a:gd name="T74" fmla="*/ 176 w 463"/>
                <a:gd name="T75" fmla="*/ 212 h 433"/>
                <a:gd name="T76" fmla="*/ 186 w 463"/>
                <a:gd name="T77" fmla="*/ 237 h 433"/>
                <a:gd name="T78" fmla="*/ 196 w 463"/>
                <a:gd name="T79" fmla="*/ 267 h 433"/>
                <a:gd name="T80" fmla="*/ 201 w 463"/>
                <a:gd name="T81" fmla="*/ 287 h 433"/>
                <a:gd name="T82" fmla="*/ 206 w 463"/>
                <a:gd name="T83" fmla="*/ 317 h 433"/>
                <a:gd name="T84" fmla="*/ 211 w 463"/>
                <a:gd name="T85" fmla="*/ 342 h 433"/>
                <a:gd name="T86" fmla="*/ 221 w 463"/>
                <a:gd name="T87" fmla="*/ 363 h 433"/>
                <a:gd name="T88" fmla="*/ 226 w 463"/>
                <a:gd name="T89" fmla="*/ 358 h 433"/>
                <a:gd name="T90" fmla="*/ 251 w 463"/>
                <a:gd name="T91" fmla="*/ 363 h 433"/>
                <a:gd name="T92" fmla="*/ 277 w 463"/>
                <a:gd name="T93" fmla="*/ 383 h 433"/>
                <a:gd name="T94" fmla="*/ 297 w 463"/>
                <a:gd name="T95" fmla="*/ 393 h 433"/>
                <a:gd name="T96" fmla="*/ 292 w 463"/>
                <a:gd name="T97" fmla="*/ 403 h 433"/>
                <a:gd name="T98" fmla="*/ 297 w 463"/>
                <a:gd name="T99" fmla="*/ 418 h 433"/>
                <a:gd name="T100" fmla="*/ 322 w 463"/>
                <a:gd name="T101" fmla="*/ 428 h 433"/>
                <a:gd name="T102" fmla="*/ 342 w 463"/>
                <a:gd name="T103" fmla="*/ 418 h 433"/>
                <a:gd name="T104" fmla="*/ 367 w 463"/>
                <a:gd name="T105" fmla="*/ 393 h 433"/>
                <a:gd name="T106" fmla="*/ 387 w 463"/>
                <a:gd name="T107" fmla="*/ 388 h 433"/>
                <a:gd name="T108" fmla="*/ 407 w 463"/>
                <a:gd name="T109" fmla="*/ 383 h 433"/>
                <a:gd name="T110" fmla="*/ 423 w 463"/>
                <a:gd name="T111" fmla="*/ 373 h 433"/>
                <a:gd name="T112" fmla="*/ 458 w 463"/>
                <a:gd name="T113" fmla="*/ 363 h 433"/>
                <a:gd name="T114" fmla="*/ 453 w 463"/>
                <a:gd name="T115" fmla="*/ 342 h 433"/>
                <a:gd name="T116" fmla="*/ 443 w 463"/>
                <a:gd name="T117" fmla="*/ 297 h 433"/>
                <a:gd name="T118" fmla="*/ 428 w 463"/>
                <a:gd name="T119" fmla="*/ 247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63" h="433">
                  <a:moveTo>
                    <a:pt x="418" y="227"/>
                  </a:moveTo>
                  <a:lnTo>
                    <a:pt x="418" y="222"/>
                  </a:lnTo>
                  <a:lnTo>
                    <a:pt x="407" y="207"/>
                  </a:lnTo>
                  <a:lnTo>
                    <a:pt x="402" y="191"/>
                  </a:lnTo>
                  <a:lnTo>
                    <a:pt x="392" y="166"/>
                  </a:lnTo>
                  <a:lnTo>
                    <a:pt x="387" y="156"/>
                  </a:lnTo>
                  <a:lnTo>
                    <a:pt x="387" y="151"/>
                  </a:lnTo>
                  <a:lnTo>
                    <a:pt x="387" y="141"/>
                  </a:lnTo>
                  <a:lnTo>
                    <a:pt x="387" y="136"/>
                  </a:lnTo>
                  <a:lnTo>
                    <a:pt x="382" y="136"/>
                  </a:lnTo>
                  <a:lnTo>
                    <a:pt x="372" y="131"/>
                  </a:lnTo>
                  <a:lnTo>
                    <a:pt x="377" y="131"/>
                  </a:lnTo>
                  <a:lnTo>
                    <a:pt x="372" y="121"/>
                  </a:lnTo>
                  <a:lnTo>
                    <a:pt x="362" y="116"/>
                  </a:lnTo>
                  <a:lnTo>
                    <a:pt x="357" y="116"/>
                  </a:lnTo>
                  <a:lnTo>
                    <a:pt x="357" y="116"/>
                  </a:lnTo>
                  <a:lnTo>
                    <a:pt x="357" y="121"/>
                  </a:lnTo>
                  <a:lnTo>
                    <a:pt x="357" y="116"/>
                  </a:lnTo>
                  <a:lnTo>
                    <a:pt x="357" y="116"/>
                  </a:lnTo>
                  <a:lnTo>
                    <a:pt x="352" y="121"/>
                  </a:lnTo>
                  <a:lnTo>
                    <a:pt x="337" y="116"/>
                  </a:lnTo>
                  <a:lnTo>
                    <a:pt x="327" y="111"/>
                  </a:lnTo>
                  <a:lnTo>
                    <a:pt x="332" y="106"/>
                  </a:lnTo>
                  <a:lnTo>
                    <a:pt x="327" y="111"/>
                  </a:lnTo>
                  <a:lnTo>
                    <a:pt x="317" y="106"/>
                  </a:lnTo>
                  <a:lnTo>
                    <a:pt x="307" y="101"/>
                  </a:lnTo>
                  <a:lnTo>
                    <a:pt x="277" y="71"/>
                  </a:lnTo>
                  <a:lnTo>
                    <a:pt x="266" y="66"/>
                  </a:lnTo>
                  <a:lnTo>
                    <a:pt x="246" y="45"/>
                  </a:lnTo>
                  <a:lnTo>
                    <a:pt x="236" y="40"/>
                  </a:lnTo>
                  <a:lnTo>
                    <a:pt x="221" y="30"/>
                  </a:lnTo>
                  <a:lnTo>
                    <a:pt x="206" y="15"/>
                  </a:lnTo>
                  <a:lnTo>
                    <a:pt x="206" y="15"/>
                  </a:lnTo>
                  <a:lnTo>
                    <a:pt x="181" y="0"/>
                  </a:lnTo>
                  <a:lnTo>
                    <a:pt x="176" y="0"/>
                  </a:lnTo>
                  <a:lnTo>
                    <a:pt x="166" y="0"/>
                  </a:lnTo>
                  <a:lnTo>
                    <a:pt x="166" y="5"/>
                  </a:lnTo>
                  <a:lnTo>
                    <a:pt x="166" y="10"/>
                  </a:lnTo>
                  <a:lnTo>
                    <a:pt x="161" y="15"/>
                  </a:lnTo>
                  <a:lnTo>
                    <a:pt x="161" y="20"/>
                  </a:lnTo>
                  <a:lnTo>
                    <a:pt x="166" y="25"/>
                  </a:lnTo>
                  <a:lnTo>
                    <a:pt x="161" y="30"/>
                  </a:lnTo>
                  <a:lnTo>
                    <a:pt x="166" y="35"/>
                  </a:lnTo>
                  <a:lnTo>
                    <a:pt x="161" y="35"/>
                  </a:lnTo>
                  <a:lnTo>
                    <a:pt x="161" y="35"/>
                  </a:lnTo>
                  <a:lnTo>
                    <a:pt x="156" y="40"/>
                  </a:lnTo>
                  <a:lnTo>
                    <a:pt x="151" y="40"/>
                  </a:lnTo>
                  <a:lnTo>
                    <a:pt x="151" y="45"/>
                  </a:lnTo>
                  <a:lnTo>
                    <a:pt x="141" y="50"/>
                  </a:lnTo>
                  <a:lnTo>
                    <a:pt x="136" y="50"/>
                  </a:lnTo>
                  <a:lnTo>
                    <a:pt x="131" y="45"/>
                  </a:lnTo>
                  <a:lnTo>
                    <a:pt x="136" y="40"/>
                  </a:lnTo>
                  <a:lnTo>
                    <a:pt x="136" y="40"/>
                  </a:lnTo>
                  <a:lnTo>
                    <a:pt x="131" y="40"/>
                  </a:lnTo>
                  <a:lnTo>
                    <a:pt x="131" y="35"/>
                  </a:lnTo>
                  <a:lnTo>
                    <a:pt x="126" y="35"/>
                  </a:lnTo>
                  <a:lnTo>
                    <a:pt x="126" y="25"/>
                  </a:lnTo>
                  <a:lnTo>
                    <a:pt x="121" y="30"/>
                  </a:lnTo>
                  <a:lnTo>
                    <a:pt x="121" y="35"/>
                  </a:lnTo>
                  <a:lnTo>
                    <a:pt x="115" y="35"/>
                  </a:lnTo>
                  <a:lnTo>
                    <a:pt x="115" y="35"/>
                  </a:lnTo>
                  <a:lnTo>
                    <a:pt x="110" y="35"/>
                  </a:lnTo>
                  <a:lnTo>
                    <a:pt x="110" y="30"/>
                  </a:lnTo>
                  <a:lnTo>
                    <a:pt x="115" y="30"/>
                  </a:lnTo>
                  <a:lnTo>
                    <a:pt x="115" y="25"/>
                  </a:lnTo>
                  <a:lnTo>
                    <a:pt x="110" y="25"/>
                  </a:lnTo>
                  <a:lnTo>
                    <a:pt x="100" y="15"/>
                  </a:lnTo>
                  <a:lnTo>
                    <a:pt x="100" y="25"/>
                  </a:lnTo>
                  <a:lnTo>
                    <a:pt x="95" y="25"/>
                  </a:lnTo>
                  <a:lnTo>
                    <a:pt x="90" y="25"/>
                  </a:lnTo>
                  <a:lnTo>
                    <a:pt x="90" y="20"/>
                  </a:lnTo>
                  <a:lnTo>
                    <a:pt x="85" y="25"/>
                  </a:lnTo>
                  <a:lnTo>
                    <a:pt x="80" y="25"/>
                  </a:lnTo>
                  <a:lnTo>
                    <a:pt x="75" y="25"/>
                  </a:lnTo>
                  <a:lnTo>
                    <a:pt x="80" y="20"/>
                  </a:lnTo>
                  <a:lnTo>
                    <a:pt x="80" y="15"/>
                  </a:lnTo>
                  <a:lnTo>
                    <a:pt x="80" y="5"/>
                  </a:lnTo>
                  <a:lnTo>
                    <a:pt x="80" y="0"/>
                  </a:lnTo>
                  <a:lnTo>
                    <a:pt x="75" y="0"/>
                  </a:lnTo>
                  <a:lnTo>
                    <a:pt x="70" y="0"/>
                  </a:lnTo>
                  <a:lnTo>
                    <a:pt x="65" y="5"/>
                  </a:lnTo>
                  <a:lnTo>
                    <a:pt x="65" y="5"/>
                  </a:lnTo>
                  <a:lnTo>
                    <a:pt x="60" y="0"/>
                  </a:lnTo>
                  <a:lnTo>
                    <a:pt x="55" y="5"/>
                  </a:lnTo>
                  <a:lnTo>
                    <a:pt x="50" y="15"/>
                  </a:lnTo>
                  <a:lnTo>
                    <a:pt x="45" y="15"/>
                  </a:lnTo>
                  <a:lnTo>
                    <a:pt x="40" y="15"/>
                  </a:lnTo>
                  <a:lnTo>
                    <a:pt x="40" y="20"/>
                  </a:lnTo>
                  <a:lnTo>
                    <a:pt x="35" y="15"/>
                  </a:lnTo>
                  <a:lnTo>
                    <a:pt x="35" y="20"/>
                  </a:lnTo>
                  <a:lnTo>
                    <a:pt x="35" y="20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15" y="20"/>
                  </a:lnTo>
                  <a:lnTo>
                    <a:pt x="20" y="25"/>
                  </a:lnTo>
                  <a:lnTo>
                    <a:pt x="20" y="30"/>
                  </a:lnTo>
                  <a:lnTo>
                    <a:pt x="15" y="35"/>
                  </a:lnTo>
                  <a:lnTo>
                    <a:pt x="15" y="40"/>
                  </a:lnTo>
                  <a:lnTo>
                    <a:pt x="15" y="45"/>
                  </a:lnTo>
                  <a:lnTo>
                    <a:pt x="10" y="50"/>
                  </a:lnTo>
                  <a:lnTo>
                    <a:pt x="10" y="61"/>
                  </a:lnTo>
                  <a:lnTo>
                    <a:pt x="5" y="61"/>
                  </a:lnTo>
                  <a:lnTo>
                    <a:pt x="0" y="71"/>
                  </a:lnTo>
                  <a:lnTo>
                    <a:pt x="5" y="71"/>
                  </a:lnTo>
                  <a:lnTo>
                    <a:pt x="15" y="71"/>
                  </a:lnTo>
                  <a:lnTo>
                    <a:pt x="20" y="71"/>
                  </a:lnTo>
                  <a:lnTo>
                    <a:pt x="25" y="81"/>
                  </a:lnTo>
                  <a:lnTo>
                    <a:pt x="30" y="76"/>
                  </a:lnTo>
                  <a:lnTo>
                    <a:pt x="30" y="71"/>
                  </a:lnTo>
                  <a:lnTo>
                    <a:pt x="40" y="71"/>
                  </a:lnTo>
                  <a:lnTo>
                    <a:pt x="40" y="71"/>
                  </a:lnTo>
                  <a:lnTo>
                    <a:pt x="50" y="71"/>
                  </a:lnTo>
                  <a:lnTo>
                    <a:pt x="55" y="71"/>
                  </a:lnTo>
                  <a:lnTo>
                    <a:pt x="60" y="76"/>
                  </a:lnTo>
                  <a:lnTo>
                    <a:pt x="65" y="81"/>
                  </a:lnTo>
                  <a:lnTo>
                    <a:pt x="70" y="86"/>
                  </a:lnTo>
                  <a:lnTo>
                    <a:pt x="65" y="91"/>
                  </a:lnTo>
                  <a:lnTo>
                    <a:pt x="60" y="86"/>
                  </a:lnTo>
                  <a:lnTo>
                    <a:pt x="60" y="96"/>
                  </a:lnTo>
                  <a:lnTo>
                    <a:pt x="60" y="96"/>
                  </a:lnTo>
                  <a:lnTo>
                    <a:pt x="60" y="96"/>
                  </a:lnTo>
                  <a:lnTo>
                    <a:pt x="55" y="91"/>
                  </a:lnTo>
                  <a:lnTo>
                    <a:pt x="55" y="81"/>
                  </a:lnTo>
                  <a:lnTo>
                    <a:pt x="55" y="91"/>
                  </a:lnTo>
                  <a:lnTo>
                    <a:pt x="50" y="96"/>
                  </a:lnTo>
                  <a:lnTo>
                    <a:pt x="40" y="96"/>
                  </a:lnTo>
                  <a:lnTo>
                    <a:pt x="40" y="101"/>
                  </a:lnTo>
                  <a:lnTo>
                    <a:pt x="30" y="106"/>
                  </a:lnTo>
                  <a:lnTo>
                    <a:pt x="30" y="111"/>
                  </a:lnTo>
                  <a:lnTo>
                    <a:pt x="25" y="111"/>
                  </a:lnTo>
                  <a:lnTo>
                    <a:pt x="30" y="121"/>
                  </a:lnTo>
                  <a:lnTo>
                    <a:pt x="35" y="126"/>
                  </a:lnTo>
                  <a:lnTo>
                    <a:pt x="40" y="126"/>
                  </a:lnTo>
                  <a:lnTo>
                    <a:pt x="55" y="126"/>
                  </a:lnTo>
                  <a:lnTo>
                    <a:pt x="50" y="131"/>
                  </a:lnTo>
                  <a:lnTo>
                    <a:pt x="55" y="126"/>
                  </a:lnTo>
                  <a:lnTo>
                    <a:pt x="55" y="121"/>
                  </a:lnTo>
                  <a:lnTo>
                    <a:pt x="60" y="126"/>
                  </a:lnTo>
                  <a:lnTo>
                    <a:pt x="60" y="121"/>
                  </a:lnTo>
                  <a:lnTo>
                    <a:pt x="65" y="121"/>
                  </a:lnTo>
                  <a:lnTo>
                    <a:pt x="70" y="116"/>
                  </a:lnTo>
                  <a:lnTo>
                    <a:pt x="70" y="121"/>
                  </a:lnTo>
                  <a:lnTo>
                    <a:pt x="70" y="121"/>
                  </a:lnTo>
                  <a:lnTo>
                    <a:pt x="70" y="131"/>
                  </a:lnTo>
                  <a:lnTo>
                    <a:pt x="65" y="141"/>
                  </a:lnTo>
                  <a:lnTo>
                    <a:pt x="60" y="141"/>
                  </a:lnTo>
                  <a:lnTo>
                    <a:pt x="55" y="141"/>
                  </a:lnTo>
                  <a:lnTo>
                    <a:pt x="60" y="146"/>
                  </a:lnTo>
                  <a:lnTo>
                    <a:pt x="65" y="151"/>
                  </a:lnTo>
                  <a:lnTo>
                    <a:pt x="70" y="146"/>
                  </a:lnTo>
                  <a:lnTo>
                    <a:pt x="75" y="151"/>
                  </a:lnTo>
                  <a:lnTo>
                    <a:pt x="75" y="151"/>
                  </a:lnTo>
                  <a:lnTo>
                    <a:pt x="80" y="156"/>
                  </a:lnTo>
                  <a:lnTo>
                    <a:pt x="85" y="146"/>
                  </a:lnTo>
                  <a:lnTo>
                    <a:pt x="85" y="146"/>
                  </a:lnTo>
                  <a:lnTo>
                    <a:pt x="85" y="146"/>
                  </a:lnTo>
                  <a:lnTo>
                    <a:pt x="95" y="151"/>
                  </a:lnTo>
                  <a:lnTo>
                    <a:pt x="100" y="151"/>
                  </a:lnTo>
                  <a:lnTo>
                    <a:pt x="100" y="146"/>
                  </a:lnTo>
                  <a:lnTo>
                    <a:pt x="105" y="151"/>
                  </a:lnTo>
                  <a:lnTo>
                    <a:pt x="110" y="156"/>
                  </a:lnTo>
                  <a:lnTo>
                    <a:pt x="115" y="166"/>
                  </a:lnTo>
                  <a:lnTo>
                    <a:pt x="126" y="176"/>
                  </a:lnTo>
                  <a:lnTo>
                    <a:pt x="136" y="181"/>
                  </a:lnTo>
                  <a:lnTo>
                    <a:pt x="136" y="186"/>
                  </a:lnTo>
                  <a:lnTo>
                    <a:pt x="141" y="181"/>
                  </a:lnTo>
                  <a:lnTo>
                    <a:pt x="151" y="181"/>
                  </a:lnTo>
                  <a:lnTo>
                    <a:pt x="156" y="181"/>
                  </a:lnTo>
                  <a:lnTo>
                    <a:pt x="161" y="176"/>
                  </a:lnTo>
                  <a:lnTo>
                    <a:pt x="161" y="171"/>
                  </a:lnTo>
                  <a:lnTo>
                    <a:pt x="161" y="171"/>
                  </a:lnTo>
                  <a:lnTo>
                    <a:pt x="171" y="171"/>
                  </a:lnTo>
                  <a:lnTo>
                    <a:pt x="176" y="171"/>
                  </a:lnTo>
                  <a:lnTo>
                    <a:pt x="171" y="176"/>
                  </a:lnTo>
                  <a:lnTo>
                    <a:pt x="171" y="181"/>
                  </a:lnTo>
                  <a:lnTo>
                    <a:pt x="171" y="181"/>
                  </a:lnTo>
                  <a:lnTo>
                    <a:pt x="176" y="186"/>
                  </a:lnTo>
                  <a:lnTo>
                    <a:pt x="171" y="191"/>
                  </a:lnTo>
                  <a:lnTo>
                    <a:pt x="166" y="196"/>
                  </a:lnTo>
                  <a:lnTo>
                    <a:pt x="166" y="196"/>
                  </a:lnTo>
                  <a:lnTo>
                    <a:pt x="166" y="196"/>
                  </a:lnTo>
                  <a:lnTo>
                    <a:pt x="166" y="196"/>
                  </a:lnTo>
                  <a:lnTo>
                    <a:pt x="171" y="201"/>
                  </a:lnTo>
                  <a:lnTo>
                    <a:pt x="171" y="201"/>
                  </a:lnTo>
                  <a:lnTo>
                    <a:pt x="171" y="207"/>
                  </a:lnTo>
                  <a:lnTo>
                    <a:pt x="171" y="207"/>
                  </a:lnTo>
                  <a:lnTo>
                    <a:pt x="176" y="212"/>
                  </a:lnTo>
                  <a:lnTo>
                    <a:pt x="176" y="212"/>
                  </a:lnTo>
                  <a:lnTo>
                    <a:pt x="181" y="227"/>
                  </a:lnTo>
                  <a:lnTo>
                    <a:pt x="176" y="232"/>
                  </a:lnTo>
                  <a:lnTo>
                    <a:pt x="181" y="237"/>
                  </a:lnTo>
                  <a:lnTo>
                    <a:pt x="186" y="237"/>
                  </a:lnTo>
                  <a:lnTo>
                    <a:pt x="186" y="237"/>
                  </a:lnTo>
                  <a:lnTo>
                    <a:pt x="186" y="242"/>
                  </a:lnTo>
                  <a:lnTo>
                    <a:pt x="191" y="252"/>
                  </a:lnTo>
                  <a:lnTo>
                    <a:pt x="196" y="257"/>
                  </a:lnTo>
                  <a:lnTo>
                    <a:pt x="196" y="257"/>
                  </a:lnTo>
                  <a:lnTo>
                    <a:pt x="196" y="267"/>
                  </a:lnTo>
                  <a:lnTo>
                    <a:pt x="191" y="272"/>
                  </a:lnTo>
                  <a:lnTo>
                    <a:pt x="186" y="277"/>
                  </a:lnTo>
                  <a:lnTo>
                    <a:pt x="191" y="287"/>
                  </a:lnTo>
                  <a:lnTo>
                    <a:pt x="196" y="282"/>
                  </a:lnTo>
                  <a:lnTo>
                    <a:pt x="201" y="287"/>
                  </a:lnTo>
                  <a:lnTo>
                    <a:pt x="201" y="297"/>
                  </a:lnTo>
                  <a:lnTo>
                    <a:pt x="206" y="292"/>
                  </a:lnTo>
                  <a:lnTo>
                    <a:pt x="201" y="307"/>
                  </a:lnTo>
                  <a:lnTo>
                    <a:pt x="206" y="312"/>
                  </a:lnTo>
                  <a:lnTo>
                    <a:pt x="206" y="317"/>
                  </a:lnTo>
                  <a:lnTo>
                    <a:pt x="206" y="317"/>
                  </a:lnTo>
                  <a:lnTo>
                    <a:pt x="201" y="322"/>
                  </a:lnTo>
                  <a:lnTo>
                    <a:pt x="206" y="332"/>
                  </a:lnTo>
                  <a:lnTo>
                    <a:pt x="206" y="337"/>
                  </a:lnTo>
                  <a:lnTo>
                    <a:pt x="211" y="342"/>
                  </a:lnTo>
                  <a:lnTo>
                    <a:pt x="216" y="347"/>
                  </a:lnTo>
                  <a:lnTo>
                    <a:pt x="216" y="347"/>
                  </a:lnTo>
                  <a:lnTo>
                    <a:pt x="216" y="347"/>
                  </a:lnTo>
                  <a:lnTo>
                    <a:pt x="226" y="352"/>
                  </a:lnTo>
                  <a:lnTo>
                    <a:pt x="221" y="363"/>
                  </a:lnTo>
                  <a:lnTo>
                    <a:pt x="226" y="368"/>
                  </a:lnTo>
                  <a:lnTo>
                    <a:pt x="226" y="373"/>
                  </a:lnTo>
                  <a:lnTo>
                    <a:pt x="226" y="373"/>
                  </a:lnTo>
                  <a:lnTo>
                    <a:pt x="231" y="363"/>
                  </a:lnTo>
                  <a:lnTo>
                    <a:pt x="226" y="358"/>
                  </a:lnTo>
                  <a:lnTo>
                    <a:pt x="231" y="358"/>
                  </a:lnTo>
                  <a:lnTo>
                    <a:pt x="231" y="358"/>
                  </a:lnTo>
                  <a:lnTo>
                    <a:pt x="241" y="358"/>
                  </a:lnTo>
                  <a:lnTo>
                    <a:pt x="246" y="352"/>
                  </a:lnTo>
                  <a:lnTo>
                    <a:pt x="251" y="363"/>
                  </a:lnTo>
                  <a:lnTo>
                    <a:pt x="251" y="358"/>
                  </a:lnTo>
                  <a:lnTo>
                    <a:pt x="256" y="363"/>
                  </a:lnTo>
                  <a:lnTo>
                    <a:pt x="256" y="363"/>
                  </a:lnTo>
                  <a:lnTo>
                    <a:pt x="272" y="383"/>
                  </a:lnTo>
                  <a:lnTo>
                    <a:pt x="277" y="383"/>
                  </a:lnTo>
                  <a:lnTo>
                    <a:pt x="282" y="383"/>
                  </a:lnTo>
                  <a:lnTo>
                    <a:pt x="287" y="378"/>
                  </a:lnTo>
                  <a:lnTo>
                    <a:pt x="292" y="373"/>
                  </a:lnTo>
                  <a:lnTo>
                    <a:pt x="297" y="388"/>
                  </a:lnTo>
                  <a:lnTo>
                    <a:pt x="297" y="393"/>
                  </a:lnTo>
                  <a:lnTo>
                    <a:pt x="292" y="398"/>
                  </a:lnTo>
                  <a:lnTo>
                    <a:pt x="297" y="398"/>
                  </a:lnTo>
                  <a:lnTo>
                    <a:pt x="292" y="398"/>
                  </a:lnTo>
                  <a:lnTo>
                    <a:pt x="292" y="408"/>
                  </a:lnTo>
                  <a:lnTo>
                    <a:pt x="292" y="403"/>
                  </a:lnTo>
                  <a:lnTo>
                    <a:pt x="287" y="403"/>
                  </a:lnTo>
                  <a:lnTo>
                    <a:pt x="282" y="408"/>
                  </a:lnTo>
                  <a:lnTo>
                    <a:pt x="282" y="408"/>
                  </a:lnTo>
                  <a:lnTo>
                    <a:pt x="277" y="418"/>
                  </a:lnTo>
                  <a:lnTo>
                    <a:pt x="297" y="418"/>
                  </a:lnTo>
                  <a:lnTo>
                    <a:pt x="297" y="413"/>
                  </a:lnTo>
                  <a:lnTo>
                    <a:pt x="302" y="413"/>
                  </a:lnTo>
                  <a:lnTo>
                    <a:pt x="307" y="418"/>
                  </a:lnTo>
                  <a:lnTo>
                    <a:pt x="317" y="423"/>
                  </a:lnTo>
                  <a:lnTo>
                    <a:pt x="322" y="428"/>
                  </a:lnTo>
                  <a:lnTo>
                    <a:pt x="322" y="428"/>
                  </a:lnTo>
                  <a:lnTo>
                    <a:pt x="327" y="433"/>
                  </a:lnTo>
                  <a:lnTo>
                    <a:pt x="337" y="423"/>
                  </a:lnTo>
                  <a:lnTo>
                    <a:pt x="342" y="428"/>
                  </a:lnTo>
                  <a:lnTo>
                    <a:pt x="342" y="418"/>
                  </a:lnTo>
                  <a:lnTo>
                    <a:pt x="347" y="418"/>
                  </a:lnTo>
                  <a:lnTo>
                    <a:pt x="357" y="413"/>
                  </a:lnTo>
                  <a:lnTo>
                    <a:pt x="357" y="408"/>
                  </a:lnTo>
                  <a:lnTo>
                    <a:pt x="357" y="403"/>
                  </a:lnTo>
                  <a:lnTo>
                    <a:pt x="367" y="393"/>
                  </a:lnTo>
                  <a:lnTo>
                    <a:pt x="367" y="388"/>
                  </a:lnTo>
                  <a:lnTo>
                    <a:pt x="372" y="393"/>
                  </a:lnTo>
                  <a:lnTo>
                    <a:pt x="377" y="393"/>
                  </a:lnTo>
                  <a:lnTo>
                    <a:pt x="387" y="388"/>
                  </a:lnTo>
                  <a:lnTo>
                    <a:pt x="387" y="388"/>
                  </a:lnTo>
                  <a:lnTo>
                    <a:pt x="392" y="393"/>
                  </a:lnTo>
                  <a:lnTo>
                    <a:pt x="397" y="393"/>
                  </a:lnTo>
                  <a:lnTo>
                    <a:pt x="402" y="388"/>
                  </a:lnTo>
                  <a:lnTo>
                    <a:pt x="407" y="388"/>
                  </a:lnTo>
                  <a:lnTo>
                    <a:pt x="407" y="383"/>
                  </a:lnTo>
                  <a:lnTo>
                    <a:pt x="407" y="378"/>
                  </a:lnTo>
                  <a:lnTo>
                    <a:pt x="412" y="378"/>
                  </a:lnTo>
                  <a:lnTo>
                    <a:pt x="418" y="373"/>
                  </a:lnTo>
                  <a:lnTo>
                    <a:pt x="423" y="373"/>
                  </a:lnTo>
                  <a:lnTo>
                    <a:pt x="423" y="373"/>
                  </a:lnTo>
                  <a:lnTo>
                    <a:pt x="438" y="368"/>
                  </a:lnTo>
                  <a:lnTo>
                    <a:pt x="443" y="368"/>
                  </a:lnTo>
                  <a:lnTo>
                    <a:pt x="443" y="368"/>
                  </a:lnTo>
                  <a:lnTo>
                    <a:pt x="453" y="363"/>
                  </a:lnTo>
                  <a:lnTo>
                    <a:pt x="458" y="363"/>
                  </a:lnTo>
                  <a:lnTo>
                    <a:pt x="463" y="363"/>
                  </a:lnTo>
                  <a:lnTo>
                    <a:pt x="458" y="352"/>
                  </a:lnTo>
                  <a:lnTo>
                    <a:pt x="458" y="342"/>
                  </a:lnTo>
                  <a:lnTo>
                    <a:pt x="458" y="342"/>
                  </a:lnTo>
                  <a:lnTo>
                    <a:pt x="453" y="342"/>
                  </a:lnTo>
                  <a:lnTo>
                    <a:pt x="453" y="337"/>
                  </a:lnTo>
                  <a:lnTo>
                    <a:pt x="448" y="322"/>
                  </a:lnTo>
                  <a:lnTo>
                    <a:pt x="448" y="307"/>
                  </a:lnTo>
                  <a:lnTo>
                    <a:pt x="448" y="302"/>
                  </a:lnTo>
                  <a:lnTo>
                    <a:pt x="443" y="297"/>
                  </a:lnTo>
                  <a:lnTo>
                    <a:pt x="443" y="292"/>
                  </a:lnTo>
                  <a:lnTo>
                    <a:pt x="438" y="282"/>
                  </a:lnTo>
                  <a:lnTo>
                    <a:pt x="438" y="272"/>
                  </a:lnTo>
                  <a:lnTo>
                    <a:pt x="433" y="257"/>
                  </a:lnTo>
                  <a:lnTo>
                    <a:pt x="428" y="247"/>
                  </a:lnTo>
                  <a:lnTo>
                    <a:pt x="418" y="227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2" name="Freeform 75"/>
            <p:cNvSpPr>
              <a:spLocks/>
            </p:cNvSpPr>
            <p:nvPr/>
          </p:nvSpPr>
          <p:spPr bwMode="auto">
            <a:xfrm>
              <a:off x="7236100" y="2713472"/>
              <a:ext cx="8801" cy="4749"/>
            </a:xfrm>
            <a:custGeom>
              <a:avLst/>
              <a:gdLst>
                <a:gd name="T0" fmla="*/ 0 w 20"/>
                <a:gd name="T1" fmla="*/ 0 h 10"/>
                <a:gd name="T2" fmla="*/ 0 w 20"/>
                <a:gd name="T3" fmla="*/ 5 h 10"/>
                <a:gd name="T4" fmla="*/ 5 w 20"/>
                <a:gd name="T5" fmla="*/ 10 h 10"/>
                <a:gd name="T6" fmla="*/ 10 w 20"/>
                <a:gd name="T7" fmla="*/ 10 h 10"/>
                <a:gd name="T8" fmla="*/ 15 w 20"/>
                <a:gd name="T9" fmla="*/ 5 h 10"/>
                <a:gd name="T10" fmla="*/ 20 w 20"/>
                <a:gd name="T11" fmla="*/ 5 h 10"/>
                <a:gd name="T12" fmla="*/ 15 w 20"/>
                <a:gd name="T13" fmla="*/ 0 h 10"/>
                <a:gd name="T14" fmla="*/ 15 w 20"/>
                <a:gd name="T15" fmla="*/ 0 h 10"/>
                <a:gd name="T16" fmla="*/ 0 w 20"/>
                <a:gd name="T1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10">
                  <a:moveTo>
                    <a:pt x="0" y="0"/>
                  </a:moveTo>
                  <a:lnTo>
                    <a:pt x="0" y="5"/>
                  </a:lnTo>
                  <a:lnTo>
                    <a:pt x="5" y="10"/>
                  </a:lnTo>
                  <a:lnTo>
                    <a:pt x="10" y="10"/>
                  </a:lnTo>
                  <a:lnTo>
                    <a:pt x="15" y="5"/>
                  </a:lnTo>
                  <a:lnTo>
                    <a:pt x="20" y="5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3" name="Freeform 76"/>
            <p:cNvSpPr>
              <a:spLocks/>
            </p:cNvSpPr>
            <p:nvPr/>
          </p:nvSpPr>
          <p:spPr bwMode="auto">
            <a:xfrm>
              <a:off x="7262502" y="2744342"/>
              <a:ext cx="2199" cy="2376"/>
            </a:xfrm>
            <a:custGeom>
              <a:avLst/>
              <a:gdLst>
                <a:gd name="T0" fmla="*/ 0 w 5"/>
                <a:gd name="T1" fmla="*/ 0 h 5"/>
                <a:gd name="T2" fmla="*/ 5 w 5"/>
                <a:gd name="T3" fmla="*/ 5 h 5"/>
                <a:gd name="T4" fmla="*/ 5 w 5"/>
                <a:gd name="T5" fmla="*/ 0 h 5"/>
                <a:gd name="T6" fmla="*/ 5 w 5"/>
                <a:gd name="T7" fmla="*/ 0 h 5"/>
                <a:gd name="T8" fmla="*/ 0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5" y="5"/>
                  </a:lnTo>
                  <a:lnTo>
                    <a:pt x="5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4" name="Freeform 77"/>
            <p:cNvSpPr>
              <a:spLocks/>
            </p:cNvSpPr>
            <p:nvPr/>
          </p:nvSpPr>
          <p:spPr bwMode="auto">
            <a:xfrm>
              <a:off x="6961518" y="2605656"/>
              <a:ext cx="296585" cy="337224"/>
            </a:xfrm>
            <a:custGeom>
              <a:avLst/>
              <a:gdLst>
                <a:gd name="T0" fmla="*/ 342 w 674"/>
                <a:gd name="T1" fmla="*/ 131 h 710"/>
                <a:gd name="T2" fmla="*/ 322 w 674"/>
                <a:gd name="T3" fmla="*/ 126 h 710"/>
                <a:gd name="T4" fmla="*/ 292 w 674"/>
                <a:gd name="T5" fmla="*/ 126 h 710"/>
                <a:gd name="T6" fmla="*/ 256 w 674"/>
                <a:gd name="T7" fmla="*/ 106 h 710"/>
                <a:gd name="T8" fmla="*/ 236 w 674"/>
                <a:gd name="T9" fmla="*/ 121 h 710"/>
                <a:gd name="T10" fmla="*/ 211 w 674"/>
                <a:gd name="T11" fmla="*/ 101 h 710"/>
                <a:gd name="T12" fmla="*/ 186 w 674"/>
                <a:gd name="T13" fmla="*/ 86 h 710"/>
                <a:gd name="T14" fmla="*/ 141 w 674"/>
                <a:gd name="T15" fmla="*/ 70 h 710"/>
                <a:gd name="T16" fmla="*/ 115 w 674"/>
                <a:gd name="T17" fmla="*/ 45 h 710"/>
                <a:gd name="T18" fmla="*/ 75 w 674"/>
                <a:gd name="T19" fmla="*/ 25 h 710"/>
                <a:gd name="T20" fmla="*/ 50 w 674"/>
                <a:gd name="T21" fmla="*/ 0 h 710"/>
                <a:gd name="T22" fmla="*/ 10 w 674"/>
                <a:gd name="T23" fmla="*/ 30 h 710"/>
                <a:gd name="T24" fmla="*/ 20 w 674"/>
                <a:gd name="T25" fmla="*/ 60 h 710"/>
                <a:gd name="T26" fmla="*/ 45 w 674"/>
                <a:gd name="T27" fmla="*/ 86 h 710"/>
                <a:gd name="T28" fmla="*/ 55 w 674"/>
                <a:gd name="T29" fmla="*/ 96 h 710"/>
                <a:gd name="T30" fmla="*/ 65 w 674"/>
                <a:gd name="T31" fmla="*/ 106 h 710"/>
                <a:gd name="T32" fmla="*/ 80 w 674"/>
                <a:gd name="T33" fmla="*/ 121 h 710"/>
                <a:gd name="T34" fmla="*/ 80 w 674"/>
                <a:gd name="T35" fmla="*/ 146 h 710"/>
                <a:gd name="T36" fmla="*/ 136 w 674"/>
                <a:gd name="T37" fmla="*/ 196 h 710"/>
                <a:gd name="T38" fmla="*/ 146 w 674"/>
                <a:gd name="T39" fmla="*/ 267 h 710"/>
                <a:gd name="T40" fmla="*/ 166 w 674"/>
                <a:gd name="T41" fmla="*/ 342 h 710"/>
                <a:gd name="T42" fmla="*/ 191 w 674"/>
                <a:gd name="T43" fmla="*/ 388 h 710"/>
                <a:gd name="T44" fmla="*/ 206 w 674"/>
                <a:gd name="T45" fmla="*/ 493 h 710"/>
                <a:gd name="T46" fmla="*/ 211 w 674"/>
                <a:gd name="T47" fmla="*/ 523 h 710"/>
                <a:gd name="T48" fmla="*/ 271 w 674"/>
                <a:gd name="T49" fmla="*/ 539 h 710"/>
                <a:gd name="T50" fmla="*/ 276 w 674"/>
                <a:gd name="T51" fmla="*/ 574 h 710"/>
                <a:gd name="T52" fmla="*/ 352 w 674"/>
                <a:gd name="T53" fmla="*/ 624 h 710"/>
                <a:gd name="T54" fmla="*/ 372 w 674"/>
                <a:gd name="T55" fmla="*/ 680 h 710"/>
                <a:gd name="T56" fmla="*/ 352 w 674"/>
                <a:gd name="T57" fmla="*/ 700 h 710"/>
                <a:gd name="T58" fmla="*/ 382 w 674"/>
                <a:gd name="T59" fmla="*/ 705 h 710"/>
                <a:gd name="T60" fmla="*/ 407 w 674"/>
                <a:gd name="T61" fmla="*/ 700 h 710"/>
                <a:gd name="T62" fmla="*/ 468 w 674"/>
                <a:gd name="T63" fmla="*/ 685 h 710"/>
                <a:gd name="T64" fmla="*/ 478 w 674"/>
                <a:gd name="T65" fmla="*/ 649 h 710"/>
                <a:gd name="T66" fmla="*/ 493 w 674"/>
                <a:gd name="T67" fmla="*/ 644 h 710"/>
                <a:gd name="T68" fmla="*/ 518 w 674"/>
                <a:gd name="T69" fmla="*/ 619 h 710"/>
                <a:gd name="T70" fmla="*/ 528 w 674"/>
                <a:gd name="T71" fmla="*/ 604 h 710"/>
                <a:gd name="T72" fmla="*/ 528 w 674"/>
                <a:gd name="T73" fmla="*/ 579 h 710"/>
                <a:gd name="T74" fmla="*/ 533 w 674"/>
                <a:gd name="T75" fmla="*/ 564 h 710"/>
                <a:gd name="T76" fmla="*/ 563 w 674"/>
                <a:gd name="T77" fmla="*/ 544 h 710"/>
                <a:gd name="T78" fmla="*/ 568 w 674"/>
                <a:gd name="T79" fmla="*/ 518 h 710"/>
                <a:gd name="T80" fmla="*/ 568 w 674"/>
                <a:gd name="T81" fmla="*/ 478 h 710"/>
                <a:gd name="T82" fmla="*/ 584 w 674"/>
                <a:gd name="T83" fmla="*/ 438 h 710"/>
                <a:gd name="T84" fmla="*/ 614 w 674"/>
                <a:gd name="T85" fmla="*/ 413 h 710"/>
                <a:gd name="T86" fmla="*/ 629 w 674"/>
                <a:gd name="T87" fmla="*/ 398 h 710"/>
                <a:gd name="T88" fmla="*/ 604 w 674"/>
                <a:gd name="T89" fmla="*/ 372 h 710"/>
                <a:gd name="T90" fmla="*/ 604 w 674"/>
                <a:gd name="T91" fmla="*/ 347 h 710"/>
                <a:gd name="T92" fmla="*/ 604 w 674"/>
                <a:gd name="T93" fmla="*/ 327 h 710"/>
                <a:gd name="T94" fmla="*/ 629 w 674"/>
                <a:gd name="T95" fmla="*/ 282 h 710"/>
                <a:gd name="T96" fmla="*/ 659 w 674"/>
                <a:gd name="T97" fmla="*/ 262 h 710"/>
                <a:gd name="T98" fmla="*/ 669 w 674"/>
                <a:gd name="T99" fmla="*/ 262 h 710"/>
                <a:gd name="T100" fmla="*/ 644 w 674"/>
                <a:gd name="T101" fmla="*/ 242 h 710"/>
                <a:gd name="T102" fmla="*/ 619 w 674"/>
                <a:gd name="T103" fmla="*/ 242 h 710"/>
                <a:gd name="T104" fmla="*/ 579 w 674"/>
                <a:gd name="T105" fmla="*/ 242 h 710"/>
                <a:gd name="T106" fmla="*/ 548 w 674"/>
                <a:gd name="T107" fmla="*/ 221 h 710"/>
                <a:gd name="T108" fmla="*/ 508 w 674"/>
                <a:gd name="T109" fmla="*/ 201 h 710"/>
                <a:gd name="T110" fmla="*/ 493 w 674"/>
                <a:gd name="T111" fmla="*/ 161 h 710"/>
                <a:gd name="T112" fmla="*/ 513 w 674"/>
                <a:gd name="T113" fmla="*/ 131 h 710"/>
                <a:gd name="T114" fmla="*/ 498 w 674"/>
                <a:gd name="T115" fmla="*/ 126 h 710"/>
                <a:gd name="T116" fmla="*/ 483 w 674"/>
                <a:gd name="T117" fmla="*/ 111 h 710"/>
                <a:gd name="T118" fmla="*/ 463 w 674"/>
                <a:gd name="T119" fmla="*/ 106 h 710"/>
                <a:gd name="T120" fmla="*/ 438 w 674"/>
                <a:gd name="T121" fmla="*/ 81 h 710"/>
                <a:gd name="T122" fmla="*/ 402 w 674"/>
                <a:gd name="T123" fmla="*/ 101 h 710"/>
                <a:gd name="T124" fmla="*/ 397 w 674"/>
                <a:gd name="T125" fmla="*/ 126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4" h="710">
                  <a:moveTo>
                    <a:pt x="377" y="126"/>
                  </a:moveTo>
                  <a:lnTo>
                    <a:pt x="377" y="126"/>
                  </a:lnTo>
                  <a:lnTo>
                    <a:pt x="362" y="126"/>
                  </a:lnTo>
                  <a:lnTo>
                    <a:pt x="352" y="131"/>
                  </a:lnTo>
                  <a:lnTo>
                    <a:pt x="352" y="131"/>
                  </a:lnTo>
                  <a:lnTo>
                    <a:pt x="342" y="131"/>
                  </a:lnTo>
                  <a:lnTo>
                    <a:pt x="337" y="126"/>
                  </a:lnTo>
                  <a:lnTo>
                    <a:pt x="332" y="126"/>
                  </a:lnTo>
                  <a:lnTo>
                    <a:pt x="332" y="116"/>
                  </a:lnTo>
                  <a:lnTo>
                    <a:pt x="332" y="116"/>
                  </a:lnTo>
                  <a:lnTo>
                    <a:pt x="332" y="116"/>
                  </a:lnTo>
                  <a:lnTo>
                    <a:pt x="322" y="126"/>
                  </a:lnTo>
                  <a:lnTo>
                    <a:pt x="307" y="141"/>
                  </a:lnTo>
                  <a:lnTo>
                    <a:pt x="307" y="141"/>
                  </a:lnTo>
                  <a:lnTo>
                    <a:pt x="307" y="136"/>
                  </a:lnTo>
                  <a:lnTo>
                    <a:pt x="297" y="126"/>
                  </a:lnTo>
                  <a:lnTo>
                    <a:pt x="297" y="126"/>
                  </a:lnTo>
                  <a:lnTo>
                    <a:pt x="292" y="126"/>
                  </a:lnTo>
                  <a:lnTo>
                    <a:pt x="292" y="126"/>
                  </a:lnTo>
                  <a:lnTo>
                    <a:pt x="287" y="121"/>
                  </a:lnTo>
                  <a:lnTo>
                    <a:pt x="281" y="121"/>
                  </a:lnTo>
                  <a:lnTo>
                    <a:pt x="271" y="116"/>
                  </a:lnTo>
                  <a:lnTo>
                    <a:pt x="266" y="111"/>
                  </a:lnTo>
                  <a:lnTo>
                    <a:pt x="256" y="106"/>
                  </a:lnTo>
                  <a:lnTo>
                    <a:pt x="256" y="111"/>
                  </a:lnTo>
                  <a:lnTo>
                    <a:pt x="246" y="111"/>
                  </a:lnTo>
                  <a:lnTo>
                    <a:pt x="241" y="106"/>
                  </a:lnTo>
                  <a:lnTo>
                    <a:pt x="236" y="111"/>
                  </a:lnTo>
                  <a:lnTo>
                    <a:pt x="236" y="121"/>
                  </a:lnTo>
                  <a:lnTo>
                    <a:pt x="236" y="121"/>
                  </a:lnTo>
                  <a:lnTo>
                    <a:pt x="231" y="121"/>
                  </a:lnTo>
                  <a:lnTo>
                    <a:pt x="226" y="121"/>
                  </a:lnTo>
                  <a:lnTo>
                    <a:pt x="221" y="116"/>
                  </a:lnTo>
                  <a:lnTo>
                    <a:pt x="211" y="106"/>
                  </a:lnTo>
                  <a:lnTo>
                    <a:pt x="206" y="106"/>
                  </a:lnTo>
                  <a:lnTo>
                    <a:pt x="211" y="101"/>
                  </a:lnTo>
                  <a:lnTo>
                    <a:pt x="206" y="96"/>
                  </a:lnTo>
                  <a:lnTo>
                    <a:pt x="201" y="96"/>
                  </a:lnTo>
                  <a:lnTo>
                    <a:pt x="201" y="86"/>
                  </a:lnTo>
                  <a:lnTo>
                    <a:pt x="196" y="86"/>
                  </a:lnTo>
                  <a:lnTo>
                    <a:pt x="196" y="86"/>
                  </a:lnTo>
                  <a:lnTo>
                    <a:pt x="186" y="86"/>
                  </a:lnTo>
                  <a:lnTo>
                    <a:pt x="181" y="81"/>
                  </a:lnTo>
                  <a:lnTo>
                    <a:pt x="181" y="76"/>
                  </a:lnTo>
                  <a:lnTo>
                    <a:pt x="171" y="70"/>
                  </a:lnTo>
                  <a:lnTo>
                    <a:pt x="166" y="70"/>
                  </a:lnTo>
                  <a:lnTo>
                    <a:pt x="151" y="65"/>
                  </a:lnTo>
                  <a:lnTo>
                    <a:pt x="141" y="70"/>
                  </a:lnTo>
                  <a:lnTo>
                    <a:pt x="136" y="60"/>
                  </a:lnTo>
                  <a:lnTo>
                    <a:pt x="130" y="60"/>
                  </a:lnTo>
                  <a:lnTo>
                    <a:pt x="125" y="55"/>
                  </a:lnTo>
                  <a:lnTo>
                    <a:pt x="125" y="55"/>
                  </a:lnTo>
                  <a:lnTo>
                    <a:pt x="125" y="50"/>
                  </a:lnTo>
                  <a:lnTo>
                    <a:pt x="115" y="45"/>
                  </a:lnTo>
                  <a:lnTo>
                    <a:pt x="110" y="40"/>
                  </a:lnTo>
                  <a:lnTo>
                    <a:pt x="100" y="45"/>
                  </a:lnTo>
                  <a:lnTo>
                    <a:pt x="95" y="40"/>
                  </a:lnTo>
                  <a:lnTo>
                    <a:pt x="90" y="35"/>
                  </a:lnTo>
                  <a:lnTo>
                    <a:pt x="80" y="30"/>
                  </a:lnTo>
                  <a:lnTo>
                    <a:pt x="75" y="25"/>
                  </a:lnTo>
                  <a:lnTo>
                    <a:pt x="75" y="15"/>
                  </a:lnTo>
                  <a:lnTo>
                    <a:pt x="75" y="10"/>
                  </a:lnTo>
                  <a:lnTo>
                    <a:pt x="70" y="5"/>
                  </a:lnTo>
                  <a:lnTo>
                    <a:pt x="70" y="5"/>
                  </a:lnTo>
                  <a:lnTo>
                    <a:pt x="55" y="0"/>
                  </a:lnTo>
                  <a:lnTo>
                    <a:pt x="50" y="0"/>
                  </a:lnTo>
                  <a:lnTo>
                    <a:pt x="30" y="5"/>
                  </a:lnTo>
                  <a:lnTo>
                    <a:pt x="30" y="5"/>
                  </a:lnTo>
                  <a:lnTo>
                    <a:pt x="15" y="25"/>
                  </a:lnTo>
                  <a:lnTo>
                    <a:pt x="15" y="30"/>
                  </a:lnTo>
                  <a:lnTo>
                    <a:pt x="15" y="30"/>
                  </a:lnTo>
                  <a:lnTo>
                    <a:pt x="10" y="30"/>
                  </a:lnTo>
                  <a:lnTo>
                    <a:pt x="5" y="30"/>
                  </a:lnTo>
                  <a:lnTo>
                    <a:pt x="0" y="35"/>
                  </a:lnTo>
                  <a:lnTo>
                    <a:pt x="5" y="40"/>
                  </a:lnTo>
                  <a:lnTo>
                    <a:pt x="10" y="50"/>
                  </a:lnTo>
                  <a:lnTo>
                    <a:pt x="15" y="55"/>
                  </a:lnTo>
                  <a:lnTo>
                    <a:pt x="20" y="60"/>
                  </a:lnTo>
                  <a:lnTo>
                    <a:pt x="30" y="65"/>
                  </a:lnTo>
                  <a:lnTo>
                    <a:pt x="30" y="65"/>
                  </a:lnTo>
                  <a:lnTo>
                    <a:pt x="30" y="65"/>
                  </a:lnTo>
                  <a:lnTo>
                    <a:pt x="40" y="70"/>
                  </a:lnTo>
                  <a:lnTo>
                    <a:pt x="40" y="86"/>
                  </a:lnTo>
                  <a:lnTo>
                    <a:pt x="45" y="86"/>
                  </a:lnTo>
                  <a:lnTo>
                    <a:pt x="40" y="96"/>
                  </a:lnTo>
                  <a:lnTo>
                    <a:pt x="40" y="101"/>
                  </a:lnTo>
                  <a:lnTo>
                    <a:pt x="50" y="91"/>
                  </a:lnTo>
                  <a:lnTo>
                    <a:pt x="50" y="91"/>
                  </a:lnTo>
                  <a:lnTo>
                    <a:pt x="55" y="91"/>
                  </a:lnTo>
                  <a:lnTo>
                    <a:pt x="55" y="96"/>
                  </a:lnTo>
                  <a:lnTo>
                    <a:pt x="60" y="96"/>
                  </a:lnTo>
                  <a:lnTo>
                    <a:pt x="60" y="96"/>
                  </a:lnTo>
                  <a:lnTo>
                    <a:pt x="50" y="101"/>
                  </a:lnTo>
                  <a:lnTo>
                    <a:pt x="50" y="106"/>
                  </a:lnTo>
                  <a:lnTo>
                    <a:pt x="60" y="106"/>
                  </a:lnTo>
                  <a:lnTo>
                    <a:pt x="65" y="106"/>
                  </a:lnTo>
                  <a:lnTo>
                    <a:pt x="70" y="106"/>
                  </a:lnTo>
                  <a:lnTo>
                    <a:pt x="70" y="121"/>
                  </a:lnTo>
                  <a:lnTo>
                    <a:pt x="75" y="121"/>
                  </a:lnTo>
                  <a:lnTo>
                    <a:pt x="70" y="126"/>
                  </a:lnTo>
                  <a:lnTo>
                    <a:pt x="75" y="131"/>
                  </a:lnTo>
                  <a:lnTo>
                    <a:pt x="80" y="121"/>
                  </a:lnTo>
                  <a:lnTo>
                    <a:pt x="90" y="121"/>
                  </a:lnTo>
                  <a:lnTo>
                    <a:pt x="95" y="126"/>
                  </a:lnTo>
                  <a:lnTo>
                    <a:pt x="95" y="131"/>
                  </a:lnTo>
                  <a:lnTo>
                    <a:pt x="85" y="141"/>
                  </a:lnTo>
                  <a:lnTo>
                    <a:pt x="80" y="146"/>
                  </a:lnTo>
                  <a:lnTo>
                    <a:pt x="80" y="146"/>
                  </a:lnTo>
                  <a:lnTo>
                    <a:pt x="90" y="151"/>
                  </a:lnTo>
                  <a:lnTo>
                    <a:pt x="110" y="166"/>
                  </a:lnTo>
                  <a:lnTo>
                    <a:pt x="110" y="171"/>
                  </a:lnTo>
                  <a:lnTo>
                    <a:pt x="120" y="181"/>
                  </a:lnTo>
                  <a:lnTo>
                    <a:pt x="130" y="191"/>
                  </a:lnTo>
                  <a:lnTo>
                    <a:pt x="136" y="196"/>
                  </a:lnTo>
                  <a:lnTo>
                    <a:pt x="136" y="206"/>
                  </a:lnTo>
                  <a:lnTo>
                    <a:pt x="141" y="221"/>
                  </a:lnTo>
                  <a:lnTo>
                    <a:pt x="146" y="232"/>
                  </a:lnTo>
                  <a:lnTo>
                    <a:pt x="146" y="247"/>
                  </a:lnTo>
                  <a:lnTo>
                    <a:pt x="146" y="267"/>
                  </a:lnTo>
                  <a:lnTo>
                    <a:pt x="146" y="267"/>
                  </a:lnTo>
                  <a:lnTo>
                    <a:pt x="151" y="302"/>
                  </a:lnTo>
                  <a:lnTo>
                    <a:pt x="151" y="312"/>
                  </a:lnTo>
                  <a:lnTo>
                    <a:pt x="151" y="317"/>
                  </a:lnTo>
                  <a:lnTo>
                    <a:pt x="156" y="327"/>
                  </a:lnTo>
                  <a:lnTo>
                    <a:pt x="161" y="337"/>
                  </a:lnTo>
                  <a:lnTo>
                    <a:pt x="166" y="342"/>
                  </a:lnTo>
                  <a:lnTo>
                    <a:pt x="171" y="347"/>
                  </a:lnTo>
                  <a:lnTo>
                    <a:pt x="181" y="362"/>
                  </a:lnTo>
                  <a:lnTo>
                    <a:pt x="181" y="362"/>
                  </a:lnTo>
                  <a:lnTo>
                    <a:pt x="186" y="362"/>
                  </a:lnTo>
                  <a:lnTo>
                    <a:pt x="191" y="383"/>
                  </a:lnTo>
                  <a:lnTo>
                    <a:pt x="191" y="388"/>
                  </a:lnTo>
                  <a:lnTo>
                    <a:pt x="201" y="398"/>
                  </a:lnTo>
                  <a:lnTo>
                    <a:pt x="206" y="408"/>
                  </a:lnTo>
                  <a:lnTo>
                    <a:pt x="211" y="418"/>
                  </a:lnTo>
                  <a:lnTo>
                    <a:pt x="211" y="458"/>
                  </a:lnTo>
                  <a:lnTo>
                    <a:pt x="206" y="493"/>
                  </a:lnTo>
                  <a:lnTo>
                    <a:pt x="206" y="493"/>
                  </a:lnTo>
                  <a:lnTo>
                    <a:pt x="206" y="498"/>
                  </a:lnTo>
                  <a:lnTo>
                    <a:pt x="201" y="498"/>
                  </a:lnTo>
                  <a:lnTo>
                    <a:pt x="201" y="508"/>
                  </a:lnTo>
                  <a:lnTo>
                    <a:pt x="201" y="518"/>
                  </a:lnTo>
                  <a:lnTo>
                    <a:pt x="206" y="523"/>
                  </a:lnTo>
                  <a:lnTo>
                    <a:pt x="211" y="523"/>
                  </a:lnTo>
                  <a:lnTo>
                    <a:pt x="211" y="518"/>
                  </a:lnTo>
                  <a:lnTo>
                    <a:pt x="221" y="513"/>
                  </a:lnTo>
                  <a:lnTo>
                    <a:pt x="241" y="513"/>
                  </a:lnTo>
                  <a:lnTo>
                    <a:pt x="261" y="523"/>
                  </a:lnTo>
                  <a:lnTo>
                    <a:pt x="271" y="529"/>
                  </a:lnTo>
                  <a:lnTo>
                    <a:pt x="271" y="539"/>
                  </a:lnTo>
                  <a:lnTo>
                    <a:pt x="271" y="544"/>
                  </a:lnTo>
                  <a:lnTo>
                    <a:pt x="271" y="549"/>
                  </a:lnTo>
                  <a:lnTo>
                    <a:pt x="271" y="559"/>
                  </a:lnTo>
                  <a:lnTo>
                    <a:pt x="261" y="564"/>
                  </a:lnTo>
                  <a:lnTo>
                    <a:pt x="261" y="564"/>
                  </a:lnTo>
                  <a:lnTo>
                    <a:pt x="276" y="574"/>
                  </a:lnTo>
                  <a:lnTo>
                    <a:pt x="302" y="579"/>
                  </a:lnTo>
                  <a:lnTo>
                    <a:pt x="322" y="589"/>
                  </a:lnTo>
                  <a:lnTo>
                    <a:pt x="327" y="604"/>
                  </a:lnTo>
                  <a:lnTo>
                    <a:pt x="332" y="614"/>
                  </a:lnTo>
                  <a:lnTo>
                    <a:pt x="352" y="624"/>
                  </a:lnTo>
                  <a:lnTo>
                    <a:pt x="352" y="624"/>
                  </a:lnTo>
                  <a:lnTo>
                    <a:pt x="357" y="634"/>
                  </a:lnTo>
                  <a:lnTo>
                    <a:pt x="357" y="644"/>
                  </a:lnTo>
                  <a:lnTo>
                    <a:pt x="362" y="649"/>
                  </a:lnTo>
                  <a:lnTo>
                    <a:pt x="367" y="644"/>
                  </a:lnTo>
                  <a:lnTo>
                    <a:pt x="377" y="659"/>
                  </a:lnTo>
                  <a:lnTo>
                    <a:pt x="372" y="680"/>
                  </a:lnTo>
                  <a:lnTo>
                    <a:pt x="367" y="690"/>
                  </a:lnTo>
                  <a:lnTo>
                    <a:pt x="362" y="685"/>
                  </a:lnTo>
                  <a:lnTo>
                    <a:pt x="357" y="685"/>
                  </a:lnTo>
                  <a:lnTo>
                    <a:pt x="352" y="690"/>
                  </a:lnTo>
                  <a:lnTo>
                    <a:pt x="352" y="695"/>
                  </a:lnTo>
                  <a:lnTo>
                    <a:pt x="352" y="700"/>
                  </a:lnTo>
                  <a:lnTo>
                    <a:pt x="362" y="705"/>
                  </a:lnTo>
                  <a:lnTo>
                    <a:pt x="367" y="710"/>
                  </a:lnTo>
                  <a:lnTo>
                    <a:pt x="367" y="710"/>
                  </a:lnTo>
                  <a:lnTo>
                    <a:pt x="377" y="710"/>
                  </a:lnTo>
                  <a:lnTo>
                    <a:pt x="377" y="710"/>
                  </a:lnTo>
                  <a:lnTo>
                    <a:pt x="382" y="705"/>
                  </a:lnTo>
                  <a:lnTo>
                    <a:pt x="382" y="700"/>
                  </a:lnTo>
                  <a:lnTo>
                    <a:pt x="382" y="700"/>
                  </a:lnTo>
                  <a:lnTo>
                    <a:pt x="382" y="695"/>
                  </a:lnTo>
                  <a:lnTo>
                    <a:pt x="397" y="695"/>
                  </a:lnTo>
                  <a:lnTo>
                    <a:pt x="402" y="700"/>
                  </a:lnTo>
                  <a:lnTo>
                    <a:pt x="407" y="700"/>
                  </a:lnTo>
                  <a:lnTo>
                    <a:pt x="443" y="705"/>
                  </a:lnTo>
                  <a:lnTo>
                    <a:pt x="443" y="700"/>
                  </a:lnTo>
                  <a:lnTo>
                    <a:pt x="453" y="690"/>
                  </a:lnTo>
                  <a:lnTo>
                    <a:pt x="453" y="685"/>
                  </a:lnTo>
                  <a:lnTo>
                    <a:pt x="463" y="690"/>
                  </a:lnTo>
                  <a:lnTo>
                    <a:pt x="468" y="685"/>
                  </a:lnTo>
                  <a:lnTo>
                    <a:pt x="483" y="685"/>
                  </a:lnTo>
                  <a:lnTo>
                    <a:pt x="483" y="669"/>
                  </a:lnTo>
                  <a:lnTo>
                    <a:pt x="478" y="664"/>
                  </a:lnTo>
                  <a:lnTo>
                    <a:pt x="473" y="659"/>
                  </a:lnTo>
                  <a:lnTo>
                    <a:pt x="473" y="659"/>
                  </a:lnTo>
                  <a:lnTo>
                    <a:pt x="478" y="649"/>
                  </a:lnTo>
                  <a:lnTo>
                    <a:pt x="478" y="649"/>
                  </a:lnTo>
                  <a:lnTo>
                    <a:pt x="473" y="644"/>
                  </a:lnTo>
                  <a:lnTo>
                    <a:pt x="483" y="644"/>
                  </a:lnTo>
                  <a:lnTo>
                    <a:pt x="483" y="644"/>
                  </a:lnTo>
                  <a:lnTo>
                    <a:pt x="488" y="644"/>
                  </a:lnTo>
                  <a:lnTo>
                    <a:pt x="493" y="644"/>
                  </a:lnTo>
                  <a:lnTo>
                    <a:pt x="498" y="639"/>
                  </a:lnTo>
                  <a:lnTo>
                    <a:pt x="503" y="634"/>
                  </a:lnTo>
                  <a:lnTo>
                    <a:pt x="503" y="634"/>
                  </a:lnTo>
                  <a:lnTo>
                    <a:pt x="508" y="629"/>
                  </a:lnTo>
                  <a:lnTo>
                    <a:pt x="513" y="629"/>
                  </a:lnTo>
                  <a:lnTo>
                    <a:pt x="518" y="619"/>
                  </a:lnTo>
                  <a:lnTo>
                    <a:pt x="518" y="619"/>
                  </a:lnTo>
                  <a:lnTo>
                    <a:pt x="528" y="619"/>
                  </a:lnTo>
                  <a:lnTo>
                    <a:pt x="528" y="619"/>
                  </a:lnTo>
                  <a:lnTo>
                    <a:pt x="533" y="619"/>
                  </a:lnTo>
                  <a:lnTo>
                    <a:pt x="533" y="609"/>
                  </a:lnTo>
                  <a:lnTo>
                    <a:pt x="528" y="604"/>
                  </a:lnTo>
                  <a:lnTo>
                    <a:pt x="528" y="594"/>
                  </a:lnTo>
                  <a:lnTo>
                    <a:pt x="533" y="594"/>
                  </a:lnTo>
                  <a:lnTo>
                    <a:pt x="533" y="589"/>
                  </a:lnTo>
                  <a:lnTo>
                    <a:pt x="538" y="584"/>
                  </a:lnTo>
                  <a:lnTo>
                    <a:pt x="528" y="579"/>
                  </a:lnTo>
                  <a:lnTo>
                    <a:pt x="528" y="579"/>
                  </a:lnTo>
                  <a:lnTo>
                    <a:pt x="523" y="574"/>
                  </a:lnTo>
                  <a:lnTo>
                    <a:pt x="518" y="569"/>
                  </a:lnTo>
                  <a:lnTo>
                    <a:pt x="523" y="559"/>
                  </a:lnTo>
                  <a:lnTo>
                    <a:pt x="523" y="559"/>
                  </a:lnTo>
                  <a:lnTo>
                    <a:pt x="533" y="569"/>
                  </a:lnTo>
                  <a:lnTo>
                    <a:pt x="533" y="564"/>
                  </a:lnTo>
                  <a:lnTo>
                    <a:pt x="538" y="559"/>
                  </a:lnTo>
                  <a:lnTo>
                    <a:pt x="543" y="554"/>
                  </a:lnTo>
                  <a:lnTo>
                    <a:pt x="553" y="554"/>
                  </a:lnTo>
                  <a:lnTo>
                    <a:pt x="553" y="549"/>
                  </a:lnTo>
                  <a:lnTo>
                    <a:pt x="558" y="549"/>
                  </a:lnTo>
                  <a:lnTo>
                    <a:pt x="563" y="544"/>
                  </a:lnTo>
                  <a:lnTo>
                    <a:pt x="573" y="544"/>
                  </a:lnTo>
                  <a:lnTo>
                    <a:pt x="573" y="539"/>
                  </a:lnTo>
                  <a:lnTo>
                    <a:pt x="573" y="534"/>
                  </a:lnTo>
                  <a:lnTo>
                    <a:pt x="568" y="529"/>
                  </a:lnTo>
                  <a:lnTo>
                    <a:pt x="563" y="529"/>
                  </a:lnTo>
                  <a:lnTo>
                    <a:pt x="568" y="518"/>
                  </a:lnTo>
                  <a:lnTo>
                    <a:pt x="568" y="503"/>
                  </a:lnTo>
                  <a:lnTo>
                    <a:pt x="573" y="493"/>
                  </a:lnTo>
                  <a:lnTo>
                    <a:pt x="573" y="493"/>
                  </a:lnTo>
                  <a:lnTo>
                    <a:pt x="579" y="478"/>
                  </a:lnTo>
                  <a:lnTo>
                    <a:pt x="568" y="473"/>
                  </a:lnTo>
                  <a:lnTo>
                    <a:pt x="568" y="478"/>
                  </a:lnTo>
                  <a:lnTo>
                    <a:pt x="563" y="473"/>
                  </a:lnTo>
                  <a:lnTo>
                    <a:pt x="563" y="468"/>
                  </a:lnTo>
                  <a:lnTo>
                    <a:pt x="558" y="453"/>
                  </a:lnTo>
                  <a:lnTo>
                    <a:pt x="563" y="448"/>
                  </a:lnTo>
                  <a:lnTo>
                    <a:pt x="573" y="443"/>
                  </a:lnTo>
                  <a:lnTo>
                    <a:pt x="584" y="438"/>
                  </a:lnTo>
                  <a:lnTo>
                    <a:pt x="589" y="433"/>
                  </a:lnTo>
                  <a:lnTo>
                    <a:pt x="594" y="418"/>
                  </a:lnTo>
                  <a:lnTo>
                    <a:pt x="594" y="413"/>
                  </a:lnTo>
                  <a:lnTo>
                    <a:pt x="594" y="413"/>
                  </a:lnTo>
                  <a:lnTo>
                    <a:pt x="604" y="418"/>
                  </a:lnTo>
                  <a:lnTo>
                    <a:pt x="614" y="413"/>
                  </a:lnTo>
                  <a:lnTo>
                    <a:pt x="619" y="408"/>
                  </a:lnTo>
                  <a:lnTo>
                    <a:pt x="634" y="403"/>
                  </a:lnTo>
                  <a:lnTo>
                    <a:pt x="634" y="403"/>
                  </a:lnTo>
                  <a:lnTo>
                    <a:pt x="639" y="398"/>
                  </a:lnTo>
                  <a:lnTo>
                    <a:pt x="629" y="393"/>
                  </a:lnTo>
                  <a:lnTo>
                    <a:pt x="629" y="398"/>
                  </a:lnTo>
                  <a:lnTo>
                    <a:pt x="629" y="403"/>
                  </a:lnTo>
                  <a:lnTo>
                    <a:pt x="619" y="398"/>
                  </a:lnTo>
                  <a:lnTo>
                    <a:pt x="614" y="393"/>
                  </a:lnTo>
                  <a:lnTo>
                    <a:pt x="614" y="383"/>
                  </a:lnTo>
                  <a:lnTo>
                    <a:pt x="609" y="372"/>
                  </a:lnTo>
                  <a:lnTo>
                    <a:pt x="604" y="372"/>
                  </a:lnTo>
                  <a:lnTo>
                    <a:pt x="599" y="362"/>
                  </a:lnTo>
                  <a:lnTo>
                    <a:pt x="599" y="362"/>
                  </a:lnTo>
                  <a:lnTo>
                    <a:pt x="589" y="362"/>
                  </a:lnTo>
                  <a:lnTo>
                    <a:pt x="589" y="357"/>
                  </a:lnTo>
                  <a:lnTo>
                    <a:pt x="594" y="352"/>
                  </a:lnTo>
                  <a:lnTo>
                    <a:pt x="604" y="347"/>
                  </a:lnTo>
                  <a:lnTo>
                    <a:pt x="609" y="347"/>
                  </a:lnTo>
                  <a:lnTo>
                    <a:pt x="614" y="337"/>
                  </a:lnTo>
                  <a:lnTo>
                    <a:pt x="619" y="337"/>
                  </a:lnTo>
                  <a:lnTo>
                    <a:pt x="619" y="337"/>
                  </a:lnTo>
                  <a:lnTo>
                    <a:pt x="614" y="332"/>
                  </a:lnTo>
                  <a:lnTo>
                    <a:pt x="604" y="327"/>
                  </a:lnTo>
                  <a:lnTo>
                    <a:pt x="609" y="317"/>
                  </a:lnTo>
                  <a:lnTo>
                    <a:pt x="619" y="317"/>
                  </a:lnTo>
                  <a:lnTo>
                    <a:pt x="619" y="317"/>
                  </a:lnTo>
                  <a:lnTo>
                    <a:pt x="624" y="307"/>
                  </a:lnTo>
                  <a:lnTo>
                    <a:pt x="634" y="292"/>
                  </a:lnTo>
                  <a:lnTo>
                    <a:pt x="629" y="282"/>
                  </a:lnTo>
                  <a:lnTo>
                    <a:pt x="634" y="282"/>
                  </a:lnTo>
                  <a:lnTo>
                    <a:pt x="634" y="277"/>
                  </a:lnTo>
                  <a:lnTo>
                    <a:pt x="644" y="272"/>
                  </a:lnTo>
                  <a:lnTo>
                    <a:pt x="644" y="267"/>
                  </a:lnTo>
                  <a:lnTo>
                    <a:pt x="654" y="267"/>
                  </a:lnTo>
                  <a:lnTo>
                    <a:pt x="659" y="262"/>
                  </a:lnTo>
                  <a:lnTo>
                    <a:pt x="659" y="262"/>
                  </a:lnTo>
                  <a:lnTo>
                    <a:pt x="664" y="267"/>
                  </a:lnTo>
                  <a:lnTo>
                    <a:pt x="664" y="267"/>
                  </a:lnTo>
                  <a:lnTo>
                    <a:pt x="664" y="267"/>
                  </a:lnTo>
                  <a:lnTo>
                    <a:pt x="664" y="257"/>
                  </a:lnTo>
                  <a:lnTo>
                    <a:pt x="669" y="262"/>
                  </a:lnTo>
                  <a:lnTo>
                    <a:pt x="674" y="257"/>
                  </a:lnTo>
                  <a:lnTo>
                    <a:pt x="669" y="252"/>
                  </a:lnTo>
                  <a:lnTo>
                    <a:pt x="664" y="247"/>
                  </a:lnTo>
                  <a:lnTo>
                    <a:pt x="659" y="242"/>
                  </a:lnTo>
                  <a:lnTo>
                    <a:pt x="654" y="242"/>
                  </a:lnTo>
                  <a:lnTo>
                    <a:pt x="644" y="242"/>
                  </a:lnTo>
                  <a:lnTo>
                    <a:pt x="644" y="242"/>
                  </a:lnTo>
                  <a:lnTo>
                    <a:pt x="634" y="242"/>
                  </a:lnTo>
                  <a:lnTo>
                    <a:pt x="634" y="247"/>
                  </a:lnTo>
                  <a:lnTo>
                    <a:pt x="629" y="252"/>
                  </a:lnTo>
                  <a:lnTo>
                    <a:pt x="624" y="242"/>
                  </a:lnTo>
                  <a:lnTo>
                    <a:pt x="619" y="242"/>
                  </a:lnTo>
                  <a:lnTo>
                    <a:pt x="609" y="242"/>
                  </a:lnTo>
                  <a:lnTo>
                    <a:pt x="599" y="247"/>
                  </a:lnTo>
                  <a:lnTo>
                    <a:pt x="599" y="247"/>
                  </a:lnTo>
                  <a:lnTo>
                    <a:pt x="594" y="242"/>
                  </a:lnTo>
                  <a:lnTo>
                    <a:pt x="584" y="242"/>
                  </a:lnTo>
                  <a:lnTo>
                    <a:pt x="579" y="242"/>
                  </a:lnTo>
                  <a:lnTo>
                    <a:pt x="568" y="232"/>
                  </a:lnTo>
                  <a:lnTo>
                    <a:pt x="568" y="232"/>
                  </a:lnTo>
                  <a:lnTo>
                    <a:pt x="558" y="227"/>
                  </a:lnTo>
                  <a:lnTo>
                    <a:pt x="558" y="227"/>
                  </a:lnTo>
                  <a:lnTo>
                    <a:pt x="558" y="227"/>
                  </a:lnTo>
                  <a:lnTo>
                    <a:pt x="548" y="221"/>
                  </a:lnTo>
                  <a:lnTo>
                    <a:pt x="543" y="227"/>
                  </a:lnTo>
                  <a:lnTo>
                    <a:pt x="543" y="227"/>
                  </a:lnTo>
                  <a:lnTo>
                    <a:pt x="533" y="216"/>
                  </a:lnTo>
                  <a:lnTo>
                    <a:pt x="528" y="211"/>
                  </a:lnTo>
                  <a:lnTo>
                    <a:pt x="523" y="211"/>
                  </a:lnTo>
                  <a:lnTo>
                    <a:pt x="508" y="201"/>
                  </a:lnTo>
                  <a:lnTo>
                    <a:pt x="508" y="196"/>
                  </a:lnTo>
                  <a:lnTo>
                    <a:pt x="508" y="186"/>
                  </a:lnTo>
                  <a:lnTo>
                    <a:pt x="503" y="181"/>
                  </a:lnTo>
                  <a:lnTo>
                    <a:pt x="503" y="176"/>
                  </a:lnTo>
                  <a:lnTo>
                    <a:pt x="493" y="171"/>
                  </a:lnTo>
                  <a:lnTo>
                    <a:pt x="493" y="161"/>
                  </a:lnTo>
                  <a:lnTo>
                    <a:pt x="493" y="161"/>
                  </a:lnTo>
                  <a:lnTo>
                    <a:pt x="498" y="161"/>
                  </a:lnTo>
                  <a:lnTo>
                    <a:pt x="493" y="156"/>
                  </a:lnTo>
                  <a:lnTo>
                    <a:pt x="503" y="151"/>
                  </a:lnTo>
                  <a:lnTo>
                    <a:pt x="503" y="146"/>
                  </a:lnTo>
                  <a:lnTo>
                    <a:pt x="513" y="131"/>
                  </a:lnTo>
                  <a:lnTo>
                    <a:pt x="518" y="121"/>
                  </a:lnTo>
                  <a:lnTo>
                    <a:pt x="518" y="121"/>
                  </a:lnTo>
                  <a:lnTo>
                    <a:pt x="518" y="121"/>
                  </a:lnTo>
                  <a:lnTo>
                    <a:pt x="508" y="121"/>
                  </a:lnTo>
                  <a:lnTo>
                    <a:pt x="503" y="121"/>
                  </a:lnTo>
                  <a:lnTo>
                    <a:pt x="498" y="126"/>
                  </a:lnTo>
                  <a:lnTo>
                    <a:pt x="493" y="126"/>
                  </a:lnTo>
                  <a:lnTo>
                    <a:pt x="483" y="121"/>
                  </a:lnTo>
                  <a:lnTo>
                    <a:pt x="478" y="121"/>
                  </a:lnTo>
                  <a:lnTo>
                    <a:pt x="478" y="121"/>
                  </a:lnTo>
                  <a:lnTo>
                    <a:pt x="483" y="116"/>
                  </a:lnTo>
                  <a:lnTo>
                    <a:pt x="483" y="111"/>
                  </a:lnTo>
                  <a:lnTo>
                    <a:pt x="483" y="106"/>
                  </a:lnTo>
                  <a:lnTo>
                    <a:pt x="483" y="106"/>
                  </a:lnTo>
                  <a:lnTo>
                    <a:pt x="473" y="106"/>
                  </a:lnTo>
                  <a:lnTo>
                    <a:pt x="468" y="111"/>
                  </a:lnTo>
                  <a:lnTo>
                    <a:pt x="463" y="106"/>
                  </a:lnTo>
                  <a:lnTo>
                    <a:pt x="463" y="106"/>
                  </a:lnTo>
                  <a:lnTo>
                    <a:pt x="458" y="106"/>
                  </a:lnTo>
                  <a:lnTo>
                    <a:pt x="453" y="101"/>
                  </a:lnTo>
                  <a:lnTo>
                    <a:pt x="448" y="96"/>
                  </a:lnTo>
                  <a:lnTo>
                    <a:pt x="443" y="96"/>
                  </a:lnTo>
                  <a:lnTo>
                    <a:pt x="443" y="91"/>
                  </a:lnTo>
                  <a:lnTo>
                    <a:pt x="438" y="81"/>
                  </a:lnTo>
                  <a:lnTo>
                    <a:pt x="427" y="91"/>
                  </a:lnTo>
                  <a:lnTo>
                    <a:pt x="427" y="91"/>
                  </a:lnTo>
                  <a:lnTo>
                    <a:pt x="422" y="91"/>
                  </a:lnTo>
                  <a:lnTo>
                    <a:pt x="412" y="91"/>
                  </a:lnTo>
                  <a:lnTo>
                    <a:pt x="412" y="101"/>
                  </a:lnTo>
                  <a:lnTo>
                    <a:pt x="402" y="101"/>
                  </a:lnTo>
                  <a:lnTo>
                    <a:pt x="402" y="106"/>
                  </a:lnTo>
                  <a:lnTo>
                    <a:pt x="397" y="106"/>
                  </a:lnTo>
                  <a:lnTo>
                    <a:pt x="377" y="111"/>
                  </a:lnTo>
                  <a:lnTo>
                    <a:pt x="382" y="116"/>
                  </a:lnTo>
                  <a:lnTo>
                    <a:pt x="397" y="121"/>
                  </a:lnTo>
                  <a:lnTo>
                    <a:pt x="397" y="126"/>
                  </a:lnTo>
                  <a:lnTo>
                    <a:pt x="392" y="126"/>
                  </a:lnTo>
                  <a:lnTo>
                    <a:pt x="377" y="126"/>
                  </a:lnTo>
                  <a:close/>
                </a:path>
              </a:pathLst>
            </a:cu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5" name="Freeform 78"/>
            <p:cNvSpPr>
              <a:spLocks/>
            </p:cNvSpPr>
            <p:nvPr/>
          </p:nvSpPr>
          <p:spPr bwMode="auto">
            <a:xfrm>
              <a:off x="7005521" y="2864034"/>
              <a:ext cx="37843" cy="23748"/>
            </a:xfrm>
            <a:custGeom>
              <a:avLst/>
              <a:gdLst>
                <a:gd name="T0" fmla="*/ 66 w 86"/>
                <a:gd name="T1" fmla="*/ 15 h 50"/>
                <a:gd name="T2" fmla="*/ 66 w 86"/>
                <a:gd name="T3" fmla="*/ 20 h 50"/>
                <a:gd name="T4" fmla="*/ 56 w 86"/>
                <a:gd name="T5" fmla="*/ 20 h 50"/>
                <a:gd name="T6" fmla="*/ 61 w 86"/>
                <a:gd name="T7" fmla="*/ 15 h 50"/>
                <a:gd name="T8" fmla="*/ 46 w 86"/>
                <a:gd name="T9" fmla="*/ 10 h 50"/>
                <a:gd name="T10" fmla="*/ 41 w 86"/>
                <a:gd name="T11" fmla="*/ 10 h 50"/>
                <a:gd name="T12" fmla="*/ 46 w 86"/>
                <a:gd name="T13" fmla="*/ 15 h 50"/>
                <a:gd name="T14" fmla="*/ 41 w 86"/>
                <a:gd name="T15" fmla="*/ 20 h 50"/>
                <a:gd name="T16" fmla="*/ 41 w 86"/>
                <a:gd name="T17" fmla="*/ 20 h 50"/>
                <a:gd name="T18" fmla="*/ 41 w 86"/>
                <a:gd name="T19" fmla="*/ 20 h 50"/>
                <a:gd name="T20" fmla="*/ 41 w 86"/>
                <a:gd name="T21" fmla="*/ 20 h 50"/>
                <a:gd name="T22" fmla="*/ 41 w 86"/>
                <a:gd name="T23" fmla="*/ 25 h 50"/>
                <a:gd name="T24" fmla="*/ 36 w 86"/>
                <a:gd name="T25" fmla="*/ 25 h 50"/>
                <a:gd name="T26" fmla="*/ 25 w 86"/>
                <a:gd name="T27" fmla="*/ 20 h 50"/>
                <a:gd name="T28" fmla="*/ 20 w 86"/>
                <a:gd name="T29" fmla="*/ 20 h 50"/>
                <a:gd name="T30" fmla="*/ 10 w 86"/>
                <a:gd name="T31" fmla="*/ 20 h 50"/>
                <a:gd name="T32" fmla="*/ 5 w 86"/>
                <a:gd name="T33" fmla="*/ 20 h 50"/>
                <a:gd name="T34" fmla="*/ 0 w 86"/>
                <a:gd name="T35" fmla="*/ 30 h 50"/>
                <a:gd name="T36" fmla="*/ 5 w 86"/>
                <a:gd name="T37" fmla="*/ 40 h 50"/>
                <a:gd name="T38" fmla="*/ 5 w 86"/>
                <a:gd name="T39" fmla="*/ 40 h 50"/>
                <a:gd name="T40" fmla="*/ 15 w 86"/>
                <a:gd name="T41" fmla="*/ 45 h 50"/>
                <a:gd name="T42" fmla="*/ 15 w 86"/>
                <a:gd name="T43" fmla="*/ 45 h 50"/>
                <a:gd name="T44" fmla="*/ 25 w 86"/>
                <a:gd name="T45" fmla="*/ 40 h 50"/>
                <a:gd name="T46" fmla="*/ 36 w 86"/>
                <a:gd name="T47" fmla="*/ 45 h 50"/>
                <a:gd name="T48" fmla="*/ 36 w 86"/>
                <a:gd name="T49" fmla="*/ 40 h 50"/>
                <a:gd name="T50" fmla="*/ 46 w 86"/>
                <a:gd name="T51" fmla="*/ 40 h 50"/>
                <a:gd name="T52" fmla="*/ 46 w 86"/>
                <a:gd name="T53" fmla="*/ 40 h 50"/>
                <a:gd name="T54" fmla="*/ 51 w 86"/>
                <a:gd name="T55" fmla="*/ 40 h 50"/>
                <a:gd name="T56" fmla="*/ 51 w 86"/>
                <a:gd name="T57" fmla="*/ 35 h 50"/>
                <a:gd name="T58" fmla="*/ 56 w 86"/>
                <a:gd name="T59" fmla="*/ 35 h 50"/>
                <a:gd name="T60" fmla="*/ 56 w 86"/>
                <a:gd name="T61" fmla="*/ 40 h 50"/>
                <a:gd name="T62" fmla="*/ 56 w 86"/>
                <a:gd name="T63" fmla="*/ 35 h 50"/>
                <a:gd name="T64" fmla="*/ 66 w 86"/>
                <a:gd name="T65" fmla="*/ 35 h 50"/>
                <a:gd name="T66" fmla="*/ 71 w 86"/>
                <a:gd name="T67" fmla="*/ 45 h 50"/>
                <a:gd name="T68" fmla="*/ 76 w 86"/>
                <a:gd name="T69" fmla="*/ 50 h 50"/>
                <a:gd name="T70" fmla="*/ 76 w 86"/>
                <a:gd name="T71" fmla="*/ 50 h 50"/>
                <a:gd name="T72" fmla="*/ 81 w 86"/>
                <a:gd name="T73" fmla="*/ 50 h 50"/>
                <a:gd name="T74" fmla="*/ 86 w 86"/>
                <a:gd name="T75" fmla="*/ 50 h 50"/>
                <a:gd name="T76" fmla="*/ 86 w 86"/>
                <a:gd name="T77" fmla="*/ 45 h 50"/>
                <a:gd name="T78" fmla="*/ 81 w 86"/>
                <a:gd name="T79" fmla="*/ 40 h 50"/>
                <a:gd name="T80" fmla="*/ 76 w 86"/>
                <a:gd name="T81" fmla="*/ 35 h 50"/>
                <a:gd name="T82" fmla="*/ 76 w 86"/>
                <a:gd name="T83" fmla="*/ 35 h 50"/>
                <a:gd name="T84" fmla="*/ 81 w 86"/>
                <a:gd name="T85" fmla="*/ 30 h 50"/>
                <a:gd name="T86" fmla="*/ 81 w 86"/>
                <a:gd name="T87" fmla="*/ 30 h 50"/>
                <a:gd name="T88" fmla="*/ 86 w 86"/>
                <a:gd name="T89" fmla="*/ 30 h 50"/>
                <a:gd name="T90" fmla="*/ 86 w 86"/>
                <a:gd name="T91" fmla="*/ 20 h 50"/>
                <a:gd name="T92" fmla="*/ 86 w 86"/>
                <a:gd name="T93" fmla="*/ 10 h 50"/>
                <a:gd name="T94" fmla="*/ 86 w 86"/>
                <a:gd name="T95" fmla="*/ 5 h 50"/>
                <a:gd name="T96" fmla="*/ 81 w 86"/>
                <a:gd name="T97" fmla="*/ 0 h 50"/>
                <a:gd name="T98" fmla="*/ 81 w 86"/>
                <a:gd name="T99" fmla="*/ 0 h 50"/>
                <a:gd name="T100" fmla="*/ 76 w 86"/>
                <a:gd name="T101" fmla="*/ 5 h 50"/>
                <a:gd name="T102" fmla="*/ 76 w 86"/>
                <a:gd name="T103" fmla="*/ 10 h 50"/>
                <a:gd name="T104" fmla="*/ 66 w 86"/>
                <a:gd name="T105" fmla="*/ 15 h 50"/>
                <a:gd name="T106" fmla="*/ 66 w 86"/>
                <a:gd name="T107" fmla="*/ 1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6" h="50">
                  <a:moveTo>
                    <a:pt x="66" y="15"/>
                  </a:moveTo>
                  <a:lnTo>
                    <a:pt x="66" y="20"/>
                  </a:lnTo>
                  <a:lnTo>
                    <a:pt x="56" y="20"/>
                  </a:lnTo>
                  <a:lnTo>
                    <a:pt x="61" y="15"/>
                  </a:lnTo>
                  <a:lnTo>
                    <a:pt x="46" y="10"/>
                  </a:lnTo>
                  <a:lnTo>
                    <a:pt x="41" y="10"/>
                  </a:lnTo>
                  <a:lnTo>
                    <a:pt x="46" y="15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41" y="25"/>
                  </a:lnTo>
                  <a:lnTo>
                    <a:pt x="36" y="25"/>
                  </a:lnTo>
                  <a:lnTo>
                    <a:pt x="25" y="20"/>
                  </a:lnTo>
                  <a:lnTo>
                    <a:pt x="20" y="20"/>
                  </a:lnTo>
                  <a:lnTo>
                    <a:pt x="10" y="20"/>
                  </a:lnTo>
                  <a:lnTo>
                    <a:pt x="5" y="20"/>
                  </a:lnTo>
                  <a:lnTo>
                    <a:pt x="0" y="30"/>
                  </a:lnTo>
                  <a:lnTo>
                    <a:pt x="5" y="40"/>
                  </a:lnTo>
                  <a:lnTo>
                    <a:pt x="5" y="40"/>
                  </a:lnTo>
                  <a:lnTo>
                    <a:pt x="15" y="45"/>
                  </a:lnTo>
                  <a:lnTo>
                    <a:pt x="15" y="45"/>
                  </a:lnTo>
                  <a:lnTo>
                    <a:pt x="25" y="40"/>
                  </a:lnTo>
                  <a:lnTo>
                    <a:pt x="36" y="45"/>
                  </a:lnTo>
                  <a:lnTo>
                    <a:pt x="36" y="40"/>
                  </a:lnTo>
                  <a:lnTo>
                    <a:pt x="46" y="40"/>
                  </a:lnTo>
                  <a:lnTo>
                    <a:pt x="46" y="40"/>
                  </a:lnTo>
                  <a:lnTo>
                    <a:pt x="51" y="40"/>
                  </a:lnTo>
                  <a:lnTo>
                    <a:pt x="51" y="35"/>
                  </a:lnTo>
                  <a:lnTo>
                    <a:pt x="56" y="35"/>
                  </a:lnTo>
                  <a:lnTo>
                    <a:pt x="56" y="40"/>
                  </a:lnTo>
                  <a:lnTo>
                    <a:pt x="56" y="35"/>
                  </a:lnTo>
                  <a:lnTo>
                    <a:pt x="66" y="35"/>
                  </a:lnTo>
                  <a:lnTo>
                    <a:pt x="71" y="45"/>
                  </a:lnTo>
                  <a:lnTo>
                    <a:pt x="76" y="50"/>
                  </a:lnTo>
                  <a:lnTo>
                    <a:pt x="76" y="50"/>
                  </a:lnTo>
                  <a:lnTo>
                    <a:pt x="81" y="50"/>
                  </a:lnTo>
                  <a:lnTo>
                    <a:pt x="86" y="50"/>
                  </a:lnTo>
                  <a:lnTo>
                    <a:pt x="86" y="45"/>
                  </a:lnTo>
                  <a:lnTo>
                    <a:pt x="81" y="40"/>
                  </a:lnTo>
                  <a:lnTo>
                    <a:pt x="76" y="35"/>
                  </a:lnTo>
                  <a:lnTo>
                    <a:pt x="76" y="35"/>
                  </a:lnTo>
                  <a:lnTo>
                    <a:pt x="81" y="30"/>
                  </a:lnTo>
                  <a:lnTo>
                    <a:pt x="81" y="30"/>
                  </a:lnTo>
                  <a:lnTo>
                    <a:pt x="86" y="30"/>
                  </a:lnTo>
                  <a:lnTo>
                    <a:pt x="86" y="20"/>
                  </a:lnTo>
                  <a:lnTo>
                    <a:pt x="86" y="10"/>
                  </a:lnTo>
                  <a:lnTo>
                    <a:pt x="86" y="5"/>
                  </a:lnTo>
                  <a:lnTo>
                    <a:pt x="81" y="0"/>
                  </a:lnTo>
                  <a:lnTo>
                    <a:pt x="81" y="0"/>
                  </a:lnTo>
                  <a:lnTo>
                    <a:pt x="76" y="5"/>
                  </a:lnTo>
                  <a:lnTo>
                    <a:pt x="76" y="10"/>
                  </a:lnTo>
                  <a:lnTo>
                    <a:pt x="66" y="15"/>
                  </a:lnTo>
                  <a:lnTo>
                    <a:pt x="66" y="1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6" name="Freeform 79"/>
            <p:cNvSpPr>
              <a:spLocks/>
            </p:cNvSpPr>
            <p:nvPr/>
          </p:nvSpPr>
          <p:spPr bwMode="auto">
            <a:xfrm>
              <a:off x="7092209" y="2940502"/>
              <a:ext cx="6601" cy="9498"/>
            </a:xfrm>
            <a:custGeom>
              <a:avLst/>
              <a:gdLst>
                <a:gd name="T0" fmla="*/ 5 w 15"/>
                <a:gd name="T1" fmla="*/ 0 h 20"/>
                <a:gd name="T2" fmla="*/ 10 w 15"/>
                <a:gd name="T3" fmla="*/ 5 h 20"/>
                <a:gd name="T4" fmla="*/ 15 w 15"/>
                <a:gd name="T5" fmla="*/ 10 h 20"/>
                <a:gd name="T6" fmla="*/ 15 w 15"/>
                <a:gd name="T7" fmla="*/ 15 h 20"/>
                <a:gd name="T8" fmla="*/ 10 w 15"/>
                <a:gd name="T9" fmla="*/ 20 h 20"/>
                <a:gd name="T10" fmla="*/ 10 w 15"/>
                <a:gd name="T11" fmla="*/ 20 h 20"/>
                <a:gd name="T12" fmla="*/ 5 w 15"/>
                <a:gd name="T13" fmla="*/ 10 h 20"/>
                <a:gd name="T14" fmla="*/ 0 w 15"/>
                <a:gd name="T15" fmla="*/ 10 h 20"/>
                <a:gd name="T16" fmla="*/ 0 w 15"/>
                <a:gd name="T17" fmla="*/ 5 h 20"/>
                <a:gd name="T18" fmla="*/ 0 w 15"/>
                <a:gd name="T19" fmla="*/ 5 h 20"/>
                <a:gd name="T20" fmla="*/ 0 w 15"/>
                <a:gd name="T21" fmla="*/ 0 h 20"/>
                <a:gd name="T22" fmla="*/ 5 w 15"/>
                <a:gd name="T2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20">
                  <a:moveTo>
                    <a:pt x="5" y="0"/>
                  </a:moveTo>
                  <a:lnTo>
                    <a:pt x="10" y="5"/>
                  </a:lnTo>
                  <a:lnTo>
                    <a:pt x="15" y="10"/>
                  </a:lnTo>
                  <a:lnTo>
                    <a:pt x="15" y="15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5" y="10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7" name="Freeform 80"/>
            <p:cNvSpPr>
              <a:spLocks/>
            </p:cNvSpPr>
            <p:nvPr/>
          </p:nvSpPr>
          <p:spPr bwMode="auto">
            <a:xfrm>
              <a:off x="6972518" y="2830313"/>
              <a:ext cx="4399" cy="9498"/>
            </a:xfrm>
            <a:custGeom>
              <a:avLst/>
              <a:gdLst>
                <a:gd name="T0" fmla="*/ 10 w 10"/>
                <a:gd name="T1" fmla="*/ 0 h 20"/>
                <a:gd name="T2" fmla="*/ 10 w 10"/>
                <a:gd name="T3" fmla="*/ 5 h 20"/>
                <a:gd name="T4" fmla="*/ 10 w 10"/>
                <a:gd name="T5" fmla="*/ 10 h 20"/>
                <a:gd name="T6" fmla="*/ 10 w 10"/>
                <a:gd name="T7" fmla="*/ 15 h 20"/>
                <a:gd name="T8" fmla="*/ 5 w 10"/>
                <a:gd name="T9" fmla="*/ 20 h 20"/>
                <a:gd name="T10" fmla="*/ 0 w 10"/>
                <a:gd name="T11" fmla="*/ 15 h 20"/>
                <a:gd name="T12" fmla="*/ 5 w 10"/>
                <a:gd name="T13" fmla="*/ 5 h 20"/>
                <a:gd name="T14" fmla="*/ 5 w 10"/>
                <a:gd name="T15" fmla="*/ 0 h 20"/>
                <a:gd name="T16" fmla="*/ 10 w 10"/>
                <a:gd name="T1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20">
                  <a:moveTo>
                    <a:pt x="10" y="0"/>
                  </a:moveTo>
                  <a:lnTo>
                    <a:pt x="10" y="5"/>
                  </a:lnTo>
                  <a:lnTo>
                    <a:pt x="10" y="10"/>
                  </a:lnTo>
                  <a:lnTo>
                    <a:pt x="10" y="15"/>
                  </a:lnTo>
                  <a:lnTo>
                    <a:pt x="5" y="20"/>
                  </a:lnTo>
                  <a:lnTo>
                    <a:pt x="0" y="15"/>
                  </a:lnTo>
                  <a:lnTo>
                    <a:pt x="5" y="5"/>
                  </a:lnTo>
                  <a:lnTo>
                    <a:pt x="5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8" name="Freeform 81"/>
            <p:cNvSpPr>
              <a:spLocks/>
            </p:cNvSpPr>
            <p:nvPr/>
          </p:nvSpPr>
          <p:spPr bwMode="auto">
            <a:xfrm>
              <a:off x="7236100" y="2713472"/>
              <a:ext cx="8801" cy="4749"/>
            </a:xfrm>
            <a:custGeom>
              <a:avLst/>
              <a:gdLst>
                <a:gd name="T0" fmla="*/ 10 w 20"/>
                <a:gd name="T1" fmla="*/ 10 h 10"/>
                <a:gd name="T2" fmla="*/ 15 w 20"/>
                <a:gd name="T3" fmla="*/ 5 h 10"/>
                <a:gd name="T4" fmla="*/ 20 w 20"/>
                <a:gd name="T5" fmla="*/ 5 h 10"/>
                <a:gd name="T6" fmla="*/ 15 w 20"/>
                <a:gd name="T7" fmla="*/ 0 h 10"/>
                <a:gd name="T8" fmla="*/ 15 w 20"/>
                <a:gd name="T9" fmla="*/ 0 h 10"/>
                <a:gd name="T10" fmla="*/ 0 w 20"/>
                <a:gd name="T11" fmla="*/ 0 h 10"/>
                <a:gd name="T12" fmla="*/ 0 w 20"/>
                <a:gd name="T13" fmla="*/ 5 h 10"/>
                <a:gd name="T14" fmla="*/ 5 w 20"/>
                <a:gd name="T15" fmla="*/ 10 h 10"/>
                <a:gd name="T16" fmla="*/ 10 w 20"/>
                <a:gd name="T1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10">
                  <a:moveTo>
                    <a:pt x="10" y="10"/>
                  </a:moveTo>
                  <a:lnTo>
                    <a:pt x="15" y="5"/>
                  </a:lnTo>
                  <a:lnTo>
                    <a:pt x="20" y="5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5" y="10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9" name="Freeform 82"/>
            <p:cNvSpPr>
              <a:spLocks/>
            </p:cNvSpPr>
            <p:nvPr/>
          </p:nvSpPr>
          <p:spPr bwMode="auto">
            <a:xfrm>
              <a:off x="7001119" y="2902032"/>
              <a:ext cx="4399" cy="9498"/>
            </a:xfrm>
            <a:custGeom>
              <a:avLst/>
              <a:gdLst>
                <a:gd name="T0" fmla="*/ 0 w 10"/>
                <a:gd name="T1" fmla="*/ 10 h 20"/>
                <a:gd name="T2" fmla="*/ 5 w 10"/>
                <a:gd name="T3" fmla="*/ 10 h 20"/>
                <a:gd name="T4" fmla="*/ 5 w 10"/>
                <a:gd name="T5" fmla="*/ 0 h 20"/>
                <a:gd name="T6" fmla="*/ 10 w 10"/>
                <a:gd name="T7" fmla="*/ 10 h 20"/>
                <a:gd name="T8" fmla="*/ 10 w 10"/>
                <a:gd name="T9" fmla="*/ 15 h 20"/>
                <a:gd name="T10" fmla="*/ 10 w 10"/>
                <a:gd name="T11" fmla="*/ 15 h 20"/>
                <a:gd name="T12" fmla="*/ 5 w 10"/>
                <a:gd name="T13" fmla="*/ 20 h 20"/>
                <a:gd name="T14" fmla="*/ 0 w 10"/>
                <a:gd name="T15" fmla="*/ 15 h 20"/>
                <a:gd name="T16" fmla="*/ 0 w 10"/>
                <a:gd name="T17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20">
                  <a:moveTo>
                    <a:pt x="0" y="10"/>
                  </a:moveTo>
                  <a:lnTo>
                    <a:pt x="5" y="10"/>
                  </a:lnTo>
                  <a:lnTo>
                    <a:pt x="5" y="0"/>
                  </a:lnTo>
                  <a:lnTo>
                    <a:pt x="10" y="10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5" y="20"/>
                  </a:lnTo>
                  <a:lnTo>
                    <a:pt x="0" y="15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80" name="Freeform 83"/>
            <p:cNvSpPr>
              <a:spLocks/>
            </p:cNvSpPr>
            <p:nvPr/>
          </p:nvSpPr>
          <p:spPr bwMode="auto">
            <a:xfrm>
              <a:off x="7027962" y="2945254"/>
              <a:ext cx="4399" cy="4749"/>
            </a:xfrm>
            <a:custGeom>
              <a:avLst/>
              <a:gdLst>
                <a:gd name="T0" fmla="*/ 5 w 10"/>
                <a:gd name="T1" fmla="*/ 10 h 10"/>
                <a:gd name="T2" fmla="*/ 10 w 10"/>
                <a:gd name="T3" fmla="*/ 10 h 10"/>
                <a:gd name="T4" fmla="*/ 10 w 10"/>
                <a:gd name="T5" fmla="*/ 5 h 10"/>
                <a:gd name="T6" fmla="*/ 5 w 10"/>
                <a:gd name="T7" fmla="*/ 0 h 10"/>
                <a:gd name="T8" fmla="*/ 0 w 10"/>
                <a:gd name="T9" fmla="*/ 0 h 10"/>
                <a:gd name="T10" fmla="*/ 0 w 10"/>
                <a:gd name="T11" fmla="*/ 10 h 10"/>
                <a:gd name="T12" fmla="*/ 5 w 10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0">
                  <a:moveTo>
                    <a:pt x="5" y="10"/>
                  </a:moveTo>
                  <a:lnTo>
                    <a:pt x="10" y="10"/>
                  </a:lnTo>
                  <a:lnTo>
                    <a:pt x="10" y="5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5" y="1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81" name="Freeform 84"/>
            <p:cNvSpPr>
              <a:spLocks/>
            </p:cNvSpPr>
            <p:nvPr/>
          </p:nvSpPr>
          <p:spPr bwMode="auto">
            <a:xfrm>
              <a:off x="7116408" y="2959502"/>
              <a:ext cx="2199" cy="4749"/>
            </a:xfrm>
            <a:custGeom>
              <a:avLst/>
              <a:gdLst>
                <a:gd name="T0" fmla="*/ 5 w 5"/>
                <a:gd name="T1" fmla="*/ 0 h 10"/>
                <a:gd name="T2" fmla="*/ 5 w 5"/>
                <a:gd name="T3" fmla="*/ 0 h 10"/>
                <a:gd name="T4" fmla="*/ 5 w 5"/>
                <a:gd name="T5" fmla="*/ 5 h 10"/>
                <a:gd name="T6" fmla="*/ 5 w 5"/>
                <a:gd name="T7" fmla="*/ 5 h 10"/>
                <a:gd name="T8" fmla="*/ 5 w 5"/>
                <a:gd name="T9" fmla="*/ 10 h 10"/>
                <a:gd name="T10" fmla="*/ 0 w 5"/>
                <a:gd name="T11" fmla="*/ 5 h 10"/>
                <a:gd name="T12" fmla="*/ 5 w 5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0">
                  <a:moveTo>
                    <a:pt x="5" y="0"/>
                  </a:moveTo>
                  <a:lnTo>
                    <a:pt x="5" y="0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10"/>
                  </a:lnTo>
                  <a:lnTo>
                    <a:pt x="0" y="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82" name="Freeform 85"/>
            <p:cNvSpPr>
              <a:spLocks/>
            </p:cNvSpPr>
            <p:nvPr/>
          </p:nvSpPr>
          <p:spPr bwMode="auto">
            <a:xfrm>
              <a:off x="6983518" y="2770467"/>
              <a:ext cx="2199" cy="4749"/>
            </a:xfrm>
            <a:custGeom>
              <a:avLst/>
              <a:gdLst>
                <a:gd name="T0" fmla="*/ 0 w 5"/>
                <a:gd name="T1" fmla="*/ 5 h 10"/>
                <a:gd name="T2" fmla="*/ 0 w 5"/>
                <a:gd name="T3" fmla="*/ 10 h 10"/>
                <a:gd name="T4" fmla="*/ 5 w 5"/>
                <a:gd name="T5" fmla="*/ 5 h 10"/>
                <a:gd name="T6" fmla="*/ 0 w 5"/>
                <a:gd name="T7" fmla="*/ 0 h 10"/>
                <a:gd name="T8" fmla="*/ 0 w 5"/>
                <a:gd name="T9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0">
                  <a:moveTo>
                    <a:pt x="0" y="5"/>
                  </a:moveTo>
                  <a:lnTo>
                    <a:pt x="0" y="10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83" name="Rectangle 86"/>
            <p:cNvSpPr>
              <a:spLocks noChangeArrowheads="1"/>
            </p:cNvSpPr>
            <p:nvPr/>
          </p:nvSpPr>
          <p:spPr bwMode="auto">
            <a:xfrm>
              <a:off x="7056566" y="2864034"/>
              <a:ext cx="441" cy="4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84" name="Freeform 87"/>
            <p:cNvSpPr>
              <a:spLocks/>
            </p:cNvSpPr>
            <p:nvPr/>
          </p:nvSpPr>
          <p:spPr bwMode="auto">
            <a:xfrm>
              <a:off x="7204858" y="2741969"/>
              <a:ext cx="153131" cy="200909"/>
            </a:xfrm>
            <a:custGeom>
              <a:avLst/>
              <a:gdLst>
                <a:gd name="T0" fmla="*/ 0 w 348"/>
                <a:gd name="T1" fmla="*/ 262 h 423"/>
                <a:gd name="T2" fmla="*/ 26 w 348"/>
                <a:gd name="T3" fmla="*/ 292 h 423"/>
                <a:gd name="T4" fmla="*/ 15 w 348"/>
                <a:gd name="T5" fmla="*/ 312 h 423"/>
                <a:gd name="T6" fmla="*/ 46 w 348"/>
                <a:gd name="T7" fmla="*/ 327 h 423"/>
                <a:gd name="T8" fmla="*/ 66 w 348"/>
                <a:gd name="T9" fmla="*/ 327 h 423"/>
                <a:gd name="T10" fmla="*/ 91 w 348"/>
                <a:gd name="T11" fmla="*/ 337 h 423"/>
                <a:gd name="T12" fmla="*/ 91 w 348"/>
                <a:gd name="T13" fmla="*/ 352 h 423"/>
                <a:gd name="T14" fmla="*/ 96 w 348"/>
                <a:gd name="T15" fmla="*/ 367 h 423"/>
                <a:gd name="T16" fmla="*/ 106 w 348"/>
                <a:gd name="T17" fmla="*/ 377 h 423"/>
                <a:gd name="T18" fmla="*/ 111 w 348"/>
                <a:gd name="T19" fmla="*/ 382 h 423"/>
                <a:gd name="T20" fmla="*/ 136 w 348"/>
                <a:gd name="T21" fmla="*/ 382 h 423"/>
                <a:gd name="T22" fmla="*/ 131 w 348"/>
                <a:gd name="T23" fmla="*/ 393 h 423"/>
                <a:gd name="T24" fmla="*/ 141 w 348"/>
                <a:gd name="T25" fmla="*/ 413 h 423"/>
                <a:gd name="T26" fmla="*/ 156 w 348"/>
                <a:gd name="T27" fmla="*/ 413 h 423"/>
                <a:gd name="T28" fmla="*/ 177 w 348"/>
                <a:gd name="T29" fmla="*/ 418 h 423"/>
                <a:gd name="T30" fmla="*/ 187 w 348"/>
                <a:gd name="T31" fmla="*/ 398 h 423"/>
                <a:gd name="T32" fmla="*/ 207 w 348"/>
                <a:gd name="T33" fmla="*/ 393 h 423"/>
                <a:gd name="T34" fmla="*/ 217 w 348"/>
                <a:gd name="T35" fmla="*/ 377 h 423"/>
                <a:gd name="T36" fmla="*/ 237 w 348"/>
                <a:gd name="T37" fmla="*/ 367 h 423"/>
                <a:gd name="T38" fmla="*/ 257 w 348"/>
                <a:gd name="T39" fmla="*/ 337 h 423"/>
                <a:gd name="T40" fmla="*/ 287 w 348"/>
                <a:gd name="T41" fmla="*/ 332 h 423"/>
                <a:gd name="T42" fmla="*/ 317 w 348"/>
                <a:gd name="T43" fmla="*/ 327 h 423"/>
                <a:gd name="T44" fmla="*/ 328 w 348"/>
                <a:gd name="T45" fmla="*/ 307 h 423"/>
                <a:gd name="T46" fmla="*/ 343 w 348"/>
                <a:gd name="T47" fmla="*/ 287 h 423"/>
                <a:gd name="T48" fmla="*/ 348 w 348"/>
                <a:gd name="T49" fmla="*/ 277 h 423"/>
                <a:gd name="T50" fmla="*/ 328 w 348"/>
                <a:gd name="T51" fmla="*/ 267 h 423"/>
                <a:gd name="T52" fmla="*/ 302 w 348"/>
                <a:gd name="T53" fmla="*/ 247 h 423"/>
                <a:gd name="T54" fmla="*/ 277 w 348"/>
                <a:gd name="T55" fmla="*/ 242 h 423"/>
                <a:gd name="T56" fmla="*/ 272 w 348"/>
                <a:gd name="T57" fmla="*/ 247 h 423"/>
                <a:gd name="T58" fmla="*/ 262 w 348"/>
                <a:gd name="T59" fmla="*/ 226 h 423"/>
                <a:gd name="T60" fmla="*/ 257 w 348"/>
                <a:gd name="T61" fmla="*/ 201 h 423"/>
                <a:gd name="T62" fmla="*/ 252 w 348"/>
                <a:gd name="T63" fmla="*/ 171 h 423"/>
                <a:gd name="T64" fmla="*/ 247 w 348"/>
                <a:gd name="T65" fmla="*/ 151 h 423"/>
                <a:gd name="T66" fmla="*/ 237 w 348"/>
                <a:gd name="T67" fmla="*/ 121 h 423"/>
                <a:gd name="T68" fmla="*/ 227 w 348"/>
                <a:gd name="T69" fmla="*/ 96 h 423"/>
                <a:gd name="T70" fmla="*/ 222 w 348"/>
                <a:gd name="T71" fmla="*/ 85 h 423"/>
                <a:gd name="T72" fmla="*/ 222 w 348"/>
                <a:gd name="T73" fmla="*/ 75 h 423"/>
                <a:gd name="T74" fmla="*/ 227 w 348"/>
                <a:gd name="T75" fmla="*/ 55 h 423"/>
                <a:gd name="T76" fmla="*/ 207 w 348"/>
                <a:gd name="T77" fmla="*/ 65 h 423"/>
                <a:gd name="T78" fmla="*/ 177 w 348"/>
                <a:gd name="T79" fmla="*/ 60 h 423"/>
                <a:gd name="T80" fmla="*/ 151 w 348"/>
                <a:gd name="T81" fmla="*/ 35 h 423"/>
                <a:gd name="T82" fmla="*/ 131 w 348"/>
                <a:gd name="T83" fmla="*/ 40 h 423"/>
                <a:gd name="T84" fmla="*/ 111 w 348"/>
                <a:gd name="T85" fmla="*/ 30 h 423"/>
                <a:gd name="T86" fmla="*/ 121 w 348"/>
                <a:gd name="T87" fmla="*/ 5 h 423"/>
                <a:gd name="T88" fmla="*/ 111 w 348"/>
                <a:gd name="T89" fmla="*/ 10 h 423"/>
                <a:gd name="T90" fmla="*/ 91 w 348"/>
                <a:gd name="T91" fmla="*/ 10 h 423"/>
                <a:gd name="T92" fmla="*/ 66 w 348"/>
                <a:gd name="T93" fmla="*/ 30 h 423"/>
                <a:gd name="T94" fmla="*/ 66 w 348"/>
                <a:gd name="T95" fmla="*/ 50 h 423"/>
                <a:gd name="T96" fmla="*/ 36 w 348"/>
                <a:gd name="T97" fmla="*/ 70 h 423"/>
                <a:gd name="T98" fmla="*/ 56 w 348"/>
                <a:gd name="T99" fmla="*/ 85 h 423"/>
                <a:gd name="T100" fmla="*/ 76 w 348"/>
                <a:gd name="T101" fmla="*/ 111 h 423"/>
                <a:gd name="T102" fmla="*/ 66 w 348"/>
                <a:gd name="T103" fmla="*/ 121 h 423"/>
                <a:gd name="T104" fmla="*/ 41 w 348"/>
                <a:gd name="T105" fmla="*/ 131 h 423"/>
                <a:gd name="T106" fmla="*/ 5 w 348"/>
                <a:gd name="T107" fmla="*/ 166 h 423"/>
                <a:gd name="T108" fmla="*/ 26 w 348"/>
                <a:gd name="T109" fmla="*/ 191 h 423"/>
                <a:gd name="T110" fmla="*/ 10 w 348"/>
                <a:gd name="T111" fmla="*/ 242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48" h="423">
                  <a:moveTo>
                    <a:pt x="20" y="252"/>
                  </a:moveTo>
                  <a:lnTo>
                    <a:pt x="20" y="257"/>
                  </a:lnTo>
                  <a:lnTo>
                    <a:pt x="10" y="257"/>
                  </a:lnTo>
                  <a:lnTo>
                    <a:pt x="5" y="262"/>
                  </a:lnTo>
                  <a:lnTo>
                    <a:pt x="0" y="262"/>
                  </a:lnTo>
                  <a:lnTo>
                    <a:pt x="0" y="267"/>
                  </a:lnTo>
                  <a:lnTo>
                    <a:pt x="5" y="267"/>
                  </a:lnTo>
                  <a:lnTo>
                    <a:pt x="10" y="287"/>
                  </a:lnTo>
                  <a:lnTo>
                    <a:pt x="26" y="292"/>
                  </a:lnTo>
                  <a:lnTo>
                    <a:pt x="26" y="292"/>
                  </a:lnTo>
                  <a:lnTo>
                    <a:pt x="20" y="297"/>
                  </a:lnTo>
                  <a:lnTo>
                    <a:pt x="20" y="302"/>
                  </a:lnTo>
                  <a:lnTo>
                    <a:pt x="15" y="302"/>
                  </a:lnTo>
                  <a:lnTo>
                    <a:pt x="10" y="307"/>
                  </a:lnTo>
                  <a:lnTo>
                    <a:pt x="15" y="312"/>
                  </a:lnTo>
                  <a:lnTo>
                    <a:pt x="15" y="317"/>
                  </a:lnTo>
                  <a:lnTo>
                    <a:pt x="31" y="322"/>
                  </a:lnTo>
                  <a:lnTo>
                    <a:pt x="36" y="332"/>
                  </a:lnTo>
                  <a:lnTo>
                    <a:pt x="41" y="327"/>
                  </a:lnTo>
                  <a:lnTo>
                    <a:pt x="46" y="327"/>
                  </a:lnTo>
                  <a:lnTo>
                    <a:pt x="56" y="327"/>
                  </a:lnTo>
                  <a:lnTo>
                    <a:pt x="56" y="322"/>
                  </a:lnTo>
                  <a:lnTo>
                    <a:pt x="61" y="327"/>
                  </a:lnTo>
                  <a:lnTo>
                    <a:pt x="61" y="327"/>
                  </a:lnTo>
                  <a:lnTo>
                    <a:pt x="66" y="327"/>
                  </a:lnTo>
                  <a:lnTo>
                    <a:pt x="71" y="317"/>
                  </a:lnTo>
                  <a:lnTo>
                    <a:pt x="81" y="322"/>
                  </a:lnTo>
                  <a:lnTo>
                    <a:pt x="81" y="327"/>
                  </a:lnTo>
                  <a:lnTo>
                    <a:pt x="86" y="332"/>
                  </a:lnTo>
                  <a:lnTo>
                    <a:pt x="91" y="337"/>
                  </a:lnTo>
                  <a:lnTo>
                    <a:pt x="91" y="337"/>
                  </a:lnTo>
                  <a:lnTo>
                    <a:pt x="86" y="342"/>
                  </a:lnTo>
                  <a:lnTo>
                    <a:pt x="91" y="342"/>
                  </a:lnTo>
                  <a:lnTo>
                    <a:pt x="91" y="347"/>
                  </a:lnTo>
                  <a:lnTo>
                    <a:pt x="91" y="352"/>
                  </a:lnTo>
                  <a:lnTo>
                    <a:pt x="91" y="357"/>
                  </a:lnTo>
                  <a:lnTo>
                    <a:pt x="96" y="357"/>
                  </a:lnTo>
                  <a:lnTo>
                    <a:pt x="101" y="357"/>
                  </a:lnTo>
                  <a:lnTo>
                    <a:pt x="101" y="362"/>
                  </a:lnTo>
                  <a:lnTo>
                    <a:pt x="96" y="367"/>
                  </a:lnTo>
                  <a:lnTo>
                    <a:pt x="101" y="372"/>
                  </a:lnTo>
                  <a:lnTo>
                    <a:pt x="101" y="372"/>
                  </a:lnTo>
                  <a:lnTo>
                    <a:pt x="96" y="372"/>
                  </a:lnTo>
                  <a:lnTo>
                    <a:pt x="101" y="377"/>
                  </a:lnTo>
                  <a:lnTo>
                    <a:pt x="106" y="377"/>
                  </a:lnTo>
                  <a:lnTo>
                    <a:pt x="106" y="377"/>
                  </a:lnTo>
                  <a:lnTo>
                    <a:pt x="101" y="382"/>
                  </a:lnTo>
                  <a:lnTo>
                    <a:pt x="106" y="382"/>
                  </a:lnTo>
                  <a:lnTo>
                    <a:pt x="106" y="382"/>
                  </a:lnTo>
                  <a:lnTo>
                    <a:pt x="111" y="382"/>
                  </a:lnTo>
                  <a:lnTo>
                    <a:pt x="111" y="382"/>
                  </a:lnTo>
                  <a:lnTo>
                    <a:pt x="116" y="387"/>
                  </a:lnTo>
                  <a:lnTo>
                    <a:pt x="126" y="382"/>
                  </a:lnTo>
                  <a:lnTo>
                    <a:pt x="126" y="377"/>
                  </a:lnTo>
                  <a:lnTo>
                    <a:pt x="136" y="382"/>
                  </a:lnTo>
                  <a:lnTo>
                    <a:pt x="136" y="382"/>
                  </a:lnTo>
                  <a:lnTo>
                    <a:pt x="131" y="387"/>
                  </a:lnTo>
                  <a:lnTo>
                    <a:pt x="136" y="387"/>
                  </a:lnTo>
                  <a:lnTo>
                    <a:pt x="136" y="393"/>
                  </a:lnTo>
                  <a:lnTo>
                    <a:pt x="131" y="393"/>
                  </a:lnTo>
                  <a:lnTo>
                    <a:pt x="136" y="403"/>
                  </a:lnTo>
                  <a:lnTo>
                    <a:pt x="146" y="403"/>
                  </a:lnTo>
                  <a:lnTo>
                    <a:pt x="146" y="403"/>
                  </a:lnTo>
                  <a:lnTo>
                    <a:pt x="146" y="408"/>
                  </a:lnTo>
                  <a:lnTo>
                    <a:pt x="141" y="413"/>
                  </a:lnTo>
                  <a:lnTo>
                    <a:pt x="146" y="413"/>
                  </a:lnTo>
                  <a:lnTo>
                    <a:pt x="146" y="413"/>
                  </a:lnTo>
                  <a:lnTo>
                    <a:pt x="151" y="413"/>
                  </a:lnTo>
                  <a:lnTo>
                    <a:pt x="151" y="413"/>
                  </a:lnTo>
                  <a:lnTo>
                    <a:pt x="156" y="413"/>
                  </a:lnTo>
                  <a:lnTo>
                    <a:pt x="161" y="413"/>
                  </a:lnTo>
                  <a:lnTo>
                    <a:pt x="161" y="423"/>
                  </a:lnTo>
                  <a:lnTo>
                    <a:pt x="161" y="423"/>
                  </a:lnTo>
                  <a:lnTo>
                    <a:pt x="166" y="418"/>
                  </a:lnTo>
                  <a:lnTo>
                    <a:pt x="177" y="418"/>
                  </a:lnTo>
                  <a:lnTo>
                    <a:pt x="182" y="413"/>
                  </a:lnTo>
                  <a:lnTo>
                    <a:pt x="182" y="413"/>
                  </a:lnTo>
                  <a:lnTo>
                    <a:pt x="187" y="408"/>
                  </a:lnTo>
                  <a:lnTo>
                    <a:pt x="182" y="403"/>
                  </a:lnTo>
                  <a:lnTo>
                    <a:pt x="187" y="398"/>
                  </a:lnTo>
                  <a:lnTo>
                    <a:pt x="187" y="393"/>
                  </a:lnTo>
                  <a:lnTo>
                    <a:pt x="192" y="387"/>
                  </a:lnTo>
                  <a:lnTo>
                    <a:pt x="192" y="398"/>
                  </a:lnTo>
                  <a:lnTo>
                    <a:pt x="197" y="398"/>
                  </a:lnTo>
                  <a:lnTo>
                    <a:pt x="207" y="393"/>
                  </a:lnTo>
                  <a:lnTo>
                    <a:pt x="207" y="393"/>
                  </a:lnTo>
                  <a:lnTo>
                    <a:pt x="212" y="393"/>
                  </a:lnTo>
                  <a:lnTo>
                    <a:pt x="217" y="387"/>
                  </a:lnTo>
                  <a:lnTo>
                    <a:pt x="207" y="377"/>
                  </a:lnTo>
                  <a:lnTo>
                    <a:pt x="217" y="377"/>
                  </a:lnTo>
                  <a:lnTo>
                    <a:pt x="217" y="377"/>
                  </a:lnTo>
                  <a:lnTo>
                    <a:pt x="222" y="372"/>
                  </a:lnTo>
                  <a:lnTo>
                    <a:pt x="222" y="367"/>
                  </a:lnTo>
                  <a:lnTo>
                    <a:pt x="227" y="367"/>
                  </a:lnTo>
                  <a:lnTo>
                    <a:pt x="237" y="367"/>
                  </a:lnTo>
                  <a:lnTo>
                    <a:pt x="247" y="357"/>
                  </a:lnTo>
                  <a:lnTo>
                    <a:pt x="247" y="357"/>
                  </a:lnTo>
                  <a:lnTo>
                    <a:pt x="252" y="357"/>
                  </a:lnTo>
                  <a:lnTo>
                    <a:pt x="252" y="342"/>
                  </a:lnTo>
                  <a:lnTo>
                    <a:pt x="257" y="337"/>
                  </a:lnTo>
                  <a:lnTo>
                    <a:pt x="262" y="342"/>
                  </a:lnTo>
                  <a:lnTo>
                    <a:pt x="267" y="337"/>
                  </a:lnTo>
                  <a:lnTo>
                    <a:pt x="287" y="337"/>
                  </a:lnTo>
                  <a:lnTo>
                    <a:pt x="287" y="332"/>
                  </a:lnTo>
                  <a:lnTo>
                    <a:pt x="287" y="332"/>
                  </a:lnTo>
                  <a:lnTo>
                    <a:pt x="292" y="337"/>
                  </a:lnTo>
                  <a:lnTo>
                    <a:pt x="297" y="337"/>
                  </a:lnTo>
                  <a:lnTo>
                    <a:pt x="307" y="332"/>
                  </a:lnTo>
                  <a:lnTo>
                    <a:pt x="312" y="327"/>
                  </a:lnTo>
                  <a:lnTo>
                    <a:pt x="317" y="327"/>
                  </a:lnTo>
                  <a:lnTo>
                    <a:pt x="323" y="327"/>
                  </a:lnTo>
                  <a:lnTo>
                    <a:pt x="323" y="327"/>
                  </a:lnTo>
                  <a:lnTo>
                    <a:pt x="328" y="317"/>
                  </a:lnTo>
                  <a:lnTo>
                    <a:pt x="328" y="317"/>
                  </a:lnTo>
                  <a:lnTo>
                    <a:pt x="328" y="307"/>
                  </a:lnTo>
                  <a:lnTo>
                    <a:pt x="328" y="302"/>
                  </a:lnTo>
                  <a:lnTo>
                    <a:pt x="333" y="292"/>
                  </a:lnTo>
                  <a:lnTo>
                    <a:pt x="333" y="292"/>
                  </a:lnTo>
                  <a:lnTo>
                    <a:pt x="338" y="287"/>
                  </a:lnTo>
                  <a:lnTo>
                    <a:pt x="343" y="287"/>
                  </a:lnTo>
                  <a:lnTo>
                    <a:pt x="343" y="292"/>
                  </a:lnTo>
                  <a:lnTo>
                    <a:pt x="343" y="282"/>
                  </a:lnTo>
                  <a:lnTo>
                    <a:pt x="348" y="282"/>
                  </a:lnTo>
                  <a:lnTo>
                    <a:pt x="343" y="282"/>
                  </a:lnTo>
                  <a:lnTo>
                    <a:pt x="348" y="277"/>
                  </a:lnTo>
                  <a:lnTo>
                    <a:pt x="348" y="272"/>
                  </a:lnTo>
                  <a:lnTo>
                    <a:pt x="343" y="257"/>
                  </a:lnTo>
                  <a:lnTo>
                    <a:pt x="338" y="262"/>
                  </a:lnTo>
                  <a:lnTo>
                    <a:pt x="333" y="267"/>
                  </a:lnTo>
                  <a:lnTo>
                    <a:pt x="328" y="267"/>
                  </a:lnTo>
                  <a:lnTo>
                    <a:pt x="323" y="267"/>
                  </a:lnTo>
                  <a:lnTo>
                    <a:pt x="307" y="247"/>
                  </a:lnTo>
                  <a:lnTo>
                    <a:pt x="307" y="247"/>
                  </a:lnTo>
                  <a:lnTo>
                    <a:pt x="302" y="242"/>
                  </a:lnTo>
                  <a:lnTo>
                    <a:pt x="302" y="247"/>
                  </a:lnTo>
                  <a:lnTo>
                    <a:pt x="297" y="236"/>
                  </a:lnTo>
                  <a:lnTo>
                    <a:pt x="292" y="242"/>
                  </a:lnTo>
                  <a:lnTo>
                    <a:pt x="282" y="242"/>
                  </a:lnTo>
                  <a:lnTo>
                    <a:pt x="282" y="242"/>
                  </a:lnTo>
                  <a:lnTo>
                    <a:pt x="277" y="242"/>
                  </a:lnTo>
                  <a:lnTo>
                    <a:pt x="282" y="247"/>
                  </a:lnTo>
                  <a:lnTo>
                    <a:pt x="277" y="257"/>
                  </a:lnTo>
                  <a:lnTo>
                    <a:pt x="277" y="257"/>
                  </a:lnTo>
                  <a:lnTo>
                    <a:pt x="277" y="252"/>
                  </a:lnTo>
                  <a:lnTo>
                    <a:pt x="272" y="247"/>
                  </a:lnTo>
                  <a:lnTo>
                    <a:pt x="277" y="236"/>
                  </a:lnTo>
                  <a:lnTo>
                    <a:pt x="267" y="231"/>
                  </a:lnTo>
                  <a:lnTo>
                    <a:pt x="267" y="231"/>
                  </a:lnTo>
                  <a:lnTo>
                    <a:pt x="267" y="231"/>
                  </a:lnTo>
                  <a:lnTo>
                    <a:pt x="262" y="226"/>
                  </a:lnTo>
                  <a:lnTo>
                    <a:pt x="257" y="221"/>
                  </a:lnTo>
                  <a:lnTo>
                    <a:pt x="257" y="216"/>
                  </a:lnTo>
                  <a:lnTo>
                    <a:pt x="252" y="206"/>
                  </a:lnTo>
                  <a:lnTo>
                    <a:pt x="257" y="201"/>
                  </a:lnTo>
                  <a:lnTo>
                    <a:pt x="257" y="201"/>
                  </a:lnTo>
                  <a:lnTo>
                    <a:pt x="257" y="196"/>
                  </a:lnTo>
                  <a:lnTo>
                    <a:pt x="252" y="191"/>
                  </a:lnTo>
                  <a:lnTo>
                    <a:pt x="257" y="176"/>
                  </a:lnTo>
                  <a:lnTo>
                    <a:pt x="252" y="181"/>
                  </a:lnTo>
                  <a:lnTo>
                    <a:pt x="252" y="171"/>
                  </a:lnTo>
                  <a:lnTo>
                    <a:pt x="247" y="166"/>
                  </a:lnTo>
                  <a:lnTo>
                    <a:pt x="242" y="171"/>
                  </a:lnTo>
                  <a:lnTo>
                    <a:pt x="237" y="161"/>
                  </a:lnTo>
                  <a:lnTo>
                    <a:pt x="242" y="156"/>
                  </a:lnTo>
                  <a:lnTo>
                    <a:pt x="247" y="151"/>
                  </a:lnTo>
                  <a:lnTo>
                    <a:pt x="247" y="141"/>
                  </a:lnTo>
                  <a:lnTo>
                    <a:pt x="247" y="141"/>
                  </a:lnTo>
                  <a:lnTo>
                    <a:pt x="242" y="136"/>
                  </a:lnTo>
                  <a:lnTo>
                    <a:pt x="237" y="126"/>
                  </a:lnTo>
                  <a:lnTo>
                    <a:pt x="237" y="121"/>
                  </a:lnTo>
                  <a:lnTo>
                    <a:pt x="237" y="121"/>
                  </a:lnTo>
                  <a:lnTo>
                    <a:pt x="232" y="121"/>
                  </a:lnTo>
                  <a:lnTo>
                    <a:pt x="227" y="116"/>
                  </a:lnTo>
                  <a:lnTo>
                    <a:pt x="232" y="111"/>
                  </a:lnTo>
                  <a:lnTo>
                    <a:pt x="227" y="96"/>
                  </a:lnTo>
                  <a:lnTo>
                    <a:pt x="227" y="96"/>
                  </a:lnTo>
                  <a:lnTo>
                    <a:pt x="222" y="91"/>
                  </a:lnTo>
                  <a:lnTo>
                    <a:pt x="222" y="91"/>
                  </a:lnTo>
                  <a:lnTo>
                    <a:pt x="222" y="85"/>
                  </a:lnTo>
                  <a:lnTo>
                    <a:pt x="222" y="85"/>
                  </a:lnTo>
                  <a:lnTo>
                    <a:pt x="217" y="80"/>
                  </a:lnTo>
                  <a:lnTo>
                    <a:pt x="217" y="80"/>
                  </a:lnTo>
                  <a:lnTo>
                    <a:pt x="217" y="80"/>
                  </a:lnTo>
                  <a:lnTo>
                    <a:pt x="217" y="80"/>
                  </a:lnTo>
                  <a:lnTo>
                    <a:pt x="222" y="75"/>
                  </a:lnTo>
                  <a:lnTo>
                    <a:pt x="227" y="70"/>
                  </a:lnTo>
                  <a:lnTo>
                    <a:pt x="222" y="65"/>
                  </a:lnTo>
                  <a:lnTo>
                    <a:pt x="222" y="65"/>
                  </a:lnTo>
                  <a:lnTo>
                    <a:pt x="222" y="60"/>
                  </a:lnTo>
                  <a:lnTo>
                    <a:pt x="227" y="55"/>
                  </a:lnTo>
                  <a:lnTo>
                    <a:pt x="222" y="55"/>
                  </a:lnTo>
                  <a:lnTo>
                    <a:pt x="212" y="55"/>
                  </a:lnTo>
                  <a:lnTo>
                    <a:pt x="212" y="55"/>
                  </a:lnTo>
                  <a:lnTo>
                    <a:pt x="212" y="60"/>
                  </a:lnTo>
                  <a:lnTo>
                    <a:pt x="207" y="65"/>
                  </a:lnTo>
                  <a:lnTo>
                    <a:pt x="202" y="65"/>
                  </a:lnTo>
                  <a:lnTo>
                    <a:pt x="192" y="65"/>
                  </a:lnTo>
                  <a:lnTo>
                    <a:pt x="187" y="70"/>
                  </a:lnTo>
                  <a:lnTo>
                    <a:pt x="187" y="65"/>
                  </a:lnTo>
                  <a:lnTo>
                    <a:pt x="177" y="60"/>
                  </a:lnTo>
                  <a:lnTo>
                    <a:pt x="166" y="50"/>
                  </a:lnTo>
                  <a:lnTo>
                    <a:pt x="161" y="40"/>
                  </a:lnTo>
                  <a:lnTo>
                    <a:pt x="156" y="35"/>
                  </a:lnTo>
                  <a:lnTo>
                    <a:pt x="151" y="30"/>
                  </a:lnTo>
                  <a:lnTo>
                    <a:pt x="151" y="35"/>
                  </a:lnTo>
                  <a:lnTo>
                    <a:pt x="146" y="35"/>
                  </a:lnTo>
                  <a:lnTo>
                    <a:pt x="136" y="30"/>
                  </a:lnTo>
                  <a:lnTo>
                    <a:pt x="136" y="30"/>
                  </a:lnTo>
                  <a:lnTo>
                    <a:pt x="136" y="30"/>
                  </a:lnTo>
                  <a:lnTo>
                    <a:pt x="131" y="40"/>
                  </a:lnTo>
                  <a:lnTo>
                    <a:pt x="126" y="35"/>
                  </a:lnTo>
                  <a:lnTo>
                    <a:pt x="126" y="35"/>
                  </a:lnTo>
                  <a:lnTo>
                    <a:pt x="121" y="30"/>
                  </a:lnTo>
                  <a:lnTo>
                    <a:pt x="116" y="35"/>
                  </a:lnTo>
                  <a:lnTo>
                    <a:pt x="111" y="30"/>
                  </a:lnTo>
                  <a:lnTo>
                    <a:pt x="106" y="25"/>
                  </a:lnTo>
                  <a:lnTo>
                    <a:pt x="111" y="25"/>
                  </a:lnTo>
                  <a:lnTo>
                    <a:pt x="116" y="25"/>
                  </a:lnTo>
                  <a:lnTo>
                    <a:pt x="121" y="15"/>
                  </a:lnTo>
                  <a:lnTo>
                    <a:pt x="121" y="5"/>
                  </a:lnTo>
                  <a:lnTo>
                    <a:pt x="121" y="5"/>
                  </a:lnTo>
                  <a:lnTo>
                    <a:pt x="121" y="0"/>
                  </a:lnTo>
                  <a:lnTo>
                    <a:pt x="116" y="5"/>
                  </a:lnTo>
                  <a:lnTo>
                    <a:pt x="111" y="5"/>
                  </a:lnTo>
                  <a:lnTo>
                    <a:pt x="111" y="10"/>
                  </a:lnTo>
                  <a:lnTo>
                    <a:pt x="106" y="5"/>
                  </a:lnTo>
                  <a:lnTo>
                    <a:pt x="106" y="10"/>
                  </a:lnTo>
                  <a:lnTo>
                    <a:pt x="101" y="15"/>
                  </a:lnTo>
                  <a:lnTo>
                    <a:pt x="106" y="10"/>
                  </a:lnTo>
                  <a:lnTo>
                    <a:pt x="91" y="10"/>
                  </a:lnTo>
                  <a:lnTo>
                    <a:pt x="86" y="10"/>
                  </a:lnTo>
                  <a:lnTo>
                    <a:pt x="81" y="5"/>
                  </a:lnTo>
                  <a:lnTo>
                    <a:pt x="71" y="20"/>
                  </a:lnTo>
                  <a:lnTo>
                    <a:pt x="66" y="30"/>
                  </a:lnTo>
                  <a:lnTo>
                    <a:pt x="66" y="30"/>
                  </a:lnTo>
                  <a:lnTo>
                    <a:pt x="56" y="30"/>
                  </a:lnTo>
                  <a:lnTo>
                    <a:pt x="51" y="40"/>
                  </a:lnTo>
                  <a:lnTo>
                    <a:pt x="61" y="45"/>
                  </a:lnTo>
                  <a:lnTo>
                    <a:pt x="66" y="50"/>
                  </a:lnTo>
                  <a:lnTo>
                    <a:pt x="66" y="50"/>
                  </a:lnTo>
                  <a:lnTo>
                    <a:pt x="61" y="50"/>
                  </a:lnTo>
                  <a:lnTo>
                    <a:pt x="56" y="60"/>
                  </a:lnTo>
                  <a:lnTo>
                    <a:pt x="51" y="60"/>
                  </a:lnTo>
                  <a:lnTo>
                    <a:pt x="41" y="65"/>
                  </a:lnTo>
                  <a:lnTo>
                    <a:pt x="36" y="70"/>
                  </a:lnTo>
                  <a:lnTo>
                    <a:pt x="36" y="75"/>
                  </a:lnTo>
                  <a:lnTo>
                    <a:pt x="46" y="75"/>
                  </a:lnTo>
                  <a:lnTo>
                    <a:pt x="46" y="75"/>
                  </a:lnTo>
                  <a:lnTo>
                    <a:pt x="51" y="85"/>
                  </a:lnTo>
                  <a:lnTo>
                    <a:pt x="56" y="85"/>
                  </a:lnTo>
                  <a:lnTo>
                    <a:pt x="61" y="96"/>
                  </a:lnTo>
                  <a:lnTo>
                    <a:pt x="61" y="106"/>
                  </a:lnTo>
                  <a:lnTo>
                    <a:pt x="66" y="111"/>
                  </a:lnTo>
                  <a:lnTo>
                    <a:pt x="76" y="116"/>
                  </a:lnTo>
                  <a:lnTo>
                    <a:pt x="76" y="111"/>
                  </a:lnTo>
                  <a:lnTo>
                    <a:pt x="76" y="106"/>
                  </a:lnTo>
                  <a:lnTo>
                    <a:pt x="86" y="111"/>
                  </a:lnTo>
                  <a:lnTo>
                    <a:pt x="81" y="116"/>
                  </a:lnTo>
                  <a:lnTo>
                    <a:pt x="81" y="116"/>
                  </a:lnTo>
                  <a:lnTo>
                    <a:pt x="66" y="121"/>
                  </a:lnTo>
                  <a:lnTo>
                    <a:pt x="61" y="126"/>
                  </a:lnTo>
                  <a:lnTo>
                    <a:pt x="51" y="131"/>
                  </a:lnTo>
                  <a:lnTo>
                    <a:pt x="41" y="126"/>
                  </a:lnTo>
                  <a:lnTo>
                    <a:pt x="41" y="126"/>
                  </a:lnTo>
                  <a:lnTo>
                    <a:pt x="41" y="131"/>
                  </a:lnTo>
                  <a:lnTo>
                    <a:pt x="36" y="146"/>
                  </a:lnTo>
                  <a:lnTo>
                    <a:pt x="31" y="151"/>
                  </a:lnTo>
                  <a:lnTo>
                    <a:pt x="20" y="156"/>
                  </a:lnTo>
                  <a:lnTo>
                    <a:pt x="10" y="161"/>
                  </a:lnTo>
                  <a:lnTo>
                    <a:pt x="5" y="166"/>
                  </a:lnTo>
                  <a:lnTo>
                    <a:pt x="10" y="181"/>
                  </a:lnTo>
                  <a:lnTo>
                    <a:pt x="10" y="186"/>
                  </a:lnTo>
                  <a:lnTo>
                    <a:pt x="15" y="191"/>
                  </a:lnTo>
                  <a:lnTo>
                    <a:pt x="15" y="186"/>
                  </a:lnTo>
                  <a:lnTo>
                    <a:pt x="26" y="191"/>
                  </a:lnTo>
                  <a:lnTo>
                    <a:pt x="20" y="206"/>
                  </a:lnTo>
                  <a:lnTo>
                    <a:pt x="20" y="206"/>
                  </a:lnTo>
                  <a:lnTo>
                    <a:pt x="15" y="216"/>
                  </a:lnTo>
                  <a:lnTo>
                    <a:pt x="15" y="231"/>
                  </a:lnTo>
                  <a:lnTo>
                    <a:pt x="10" y="242"/>
                  </a:lnTo>
                  <a:lnTo>
                    <a:pt x="15" y="242"/>
                  </a:lnTo>
                  <a:lnTo>
                    <a:pt x="20" y="247"/>
                  </a:lnTo>
                  <a:lnTo>
                    <a:pt x="20" y="252"/>
                  </a:lnTo>
                  <a:close/>
                </a:path>
              </a:pathLst>
            </a:cu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85" name="Freeform 88"/>
            <p:cNvSpPr>
              <a:spLocks/>
            </p:cNvSpPr>
            <p:nvPr/>
          </p:nvSpPr>
          <p:spPr bwMode="auto">
            <a:xfrm>
              <a:off x="7262502" y="2744342"/>
              <a:ext cx="2199" cy="2376"/>
            </a:xfrm>
            <a:custGeom>
              <a:avLst/>
              <a:gdLst>
                <a:gd name="T0" fmla="*/ 5 w 5"/>
                <a:gd name="T1" fmla="*/ 0 h 5"/>
                <a:gd name="T2" fmla="*/ 5 w 5"/>
                <a:gd name="T3" fmla="*/ 5 h 5"/>
                <a:gd name="T4" fmla="*/ 0 w 5"/>
                <a:gd name="T5" fmla="*/ 0 h 5"/>
                <a:gd name="T6" fmla="*/ 5 w 5"/>
                <a:gd name="T7" fmla="*/ 0 h 5"/>
                <a:gd name="T8" fmla="*/ 5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5" y="0"/>
                  </a:moveTo>
                  <a:lnTo>
                    <a:pt x="5" y="5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86" name="Freeform 90"/>
            <p:cNvSpPr>
              <a:spLocks/>
            </p:cNvSpPr>
            <p:nvPr/>
          </p:nvSpPr>
          <p:spPr bwMode="auto">
            <a:xfrm>
              <a:off x="7062726" y="2254182"/>
              <a:ext cx="276782" cy="301126"/>
            </a:xfrm>
            <a:custGeom>
              <a:avLst/>
              <a:gdLst>
                <a:gd name="T0" fmla="*/ 514 w 629"/>
                <a:gd name="T1" fmla="*/ 287 h 634"/>
                <a:gd name="T2" fmla="*/ 554 w 629"/>
                <a:gd name="T3" fmla="*/ 277 h 634"/>
                <a:gd name="T4" fmla="*/ 579 w 629"/>
                <a:gd name="T5" fmla="*/ 287 h 634"/>
                <a:gd name="T6" fmla="*/ 599 w 629"/>
                <a:gd name="T7" fmla="*/ 287 h 634"/>
                <a:gd name="T8" fmla="*/ 604 w 629"/>
                <a:gd name="T9" fmla="*/ 307 h 634"/>
                <a:gd name="T10" fmla="*/ 619 w 629"/>
                <a:gd name="T11" fmla="*/ 342 h 634"/>
                <a:gd name="T12" fmla="*/ 584 w 629"/>
                <a:gd name="T13" fmla="*/ 352 h 634"/>
                <a:gd name="T14" fmla="*/ 574 w 629"/>
                <a:gd name="T15" fmla="*/ 337 h 634"/>
                <a:gd name="T16" fmla="*/ 534 w 629"/>
                <a:gd name="T17" fmla="*/ 383 h 634"/>
                <a:gd name="T18" fmla="*/ 473 w 629"/>
                <a:gd name="T19" fmla="*/ 398 h 634"/>
                <a:gd name="T20" fmla="*/ 483 w 629"/>
                <a:gd name="T21" fmla="*/ 393 h 634"/>
                <a:gd name="T22" fmla="*/ 468 w 629"/>
                <a:gd name="T23" fmla="*/ 378 h 634"/>
                <a:gd name="T24" fmla="*/ 468 w 629"/>
                <a:gd name="T25" fmla="*/ 398 h 634"/>
                <a:gd name="T26" fmla="*/ 453 w 629"/>
                <a:gd name="T27" fmla="*/ 403 h 634"/>
                <a:gd name="T28" fmla="*/ 428 w 629"/>
                <a:gd name="T29" fmla="*/ 403 h 634"/>
                <a:gd name="T30" fmla="*/ 443 w 629"/>
                <a:gd name="T31" fmla="*/ 418 h 634"/>
                <a:gd name="T32" fmla="*/ 428 w 629"/>
                <a:gd name="T33" fmla="*/ 418 h 634"/>
                <a:gd name="T34" fmla="*/ 418 w 629"/>
                <a:gd name="T35" fmla="*/ 408 h 634"/>
                <a:gd name="T36" fmla="*/ 408 w 629"/>
                <a:gd name="T37" fmla="*/ 463 h 634"/>
                <a:gd name="T38" fmla="*/ 403 w 629"/>
                <a:gd name="T39" fmla="*/ 483 h 634"/>
                <a:gd name="T40" fmla="*/ 423 w 629"/>
                <a:gd name="T41" fmla="*/ 488 h 634"/>
                <a:gd name="T42" fmla="*/ 443 w 629"/>
                <a:gd name="T43" fmla="*/ 544 h 634"/>
                <a:gd name="T44" fmla="*/ 483 w 629"/>
                <a:gd name="T45" fmla="*/ 569 h 634"/>
                <a:gd name="T46" fmla="*/ 478 w 629"/>
                <a:gd name="T47" fmla="*/ 594 h 634"/>
                <a:gd name="T48" fmla="*/ 458 w 629"/>
                <a:gd name="T49" fmla="*/ 614 h 634"/>
                <a:gd name="T50" fmla="*/ 453 w 629"/>
                <a:gd name="T51" fmla="*/ 624 h 634"/>
                <a:gd name="T52" fmla="*/ 423 w 629"/>
                <a:gd name="T53" fmla="*/ 599 h 634"/>
                <a:gd name="T54" fmla="*/ 393 w 629"/>
                <a:gd name="T55" fmla="*/ 584 h 634"/>
                <a:gd name="T56" fmla="*/ 363 w 629"/>
                <a:gd name="T57" fmla="*/ 574 h 634"/>
                <a:gd name="T58" fmla="*/ 287 w 629"/>
                <a:gd name="T59" fmla="*/ 579 h 634"/>
                <a:gd name="T60" fmla="*/ 217 w 629"/>
                <a:gd name="T61" fmla="*/ 584 h 634"/>
                <a:gd name="T62" fmla="*/ 166 w 629"/>
                <a:gd name="T63" fmla="*/ 549 h 634"/>
                <a:gd name="T64" fmla="*/ 151 w 629"/>
                <a:gd name="T65" fmla="*/ 529 h 634"/>
                <a:gd name="T66" fmla="*/ 111 w 629"/>
                <a:gd name="T67" fmla="*/ 519 h 634"/>
                <a:gd name="T68" fmla="*/ 81 w 629"/>
                <a:gd name="T69" fmla="*/ 483 h 634"/>
                <a:gd name="T70" fmla="*/ 30 w 629"/>
                <a:gd name="T71" fmla="*/ 468 h 634"/>
                <a:gd name="T72" fmla="*/ 25 w 629"/>
                <a:gd name="T73" fmla="*/ 428 h 634"/>
                <a:gd name="T74" fmla="*/ 5 w 629"/>
                <a:gd name="T75" fmla="*/ 393 h 634"/>
                <a:gd name="T76" fmla="*/ 71 w 629"/>
                <a:gd name="T77" fmla="*/ 292 h 634"/>
                <a:gd name="T78" fmla="*/ 86 w 629"/>
                <a:gd name="T79" fmla="*/ 332 h 634"/>
                <a:gd name="T80" fmla="*/ 121 w 629"/>
                <a:gd name="T81" fmla="*/ 332 h 634"/>
                <a:gd name="T82" fmla="*/ 146 w 629"/>
                <a:gd name="T83" fmla="*/ 287 h 634"/>
                <a:gd name="T84" fmla="*/ 161 w 629"/>
                <a:gd name="T85" fmla="*/ 252 h 634"/>
                <a:gd name="T86" fmla="*/ 186 w 629"/>
                <a:gd name="T87" fmla="*/ 252 h 634"/>
                <a:gd name="T88" fmla="*/ 242 w 629"/>
                <a:gd name="T89" fmla="*/ 227 h 634"/>
                <a:gd name="T90" fmla="*/ 272 w 629"/>
                <a:gd name="T91" fmla="*/ 211 h 634"/>
                <a:gd name="T92" fmla="*/ 307 w 629"/>
                <a:gd name="T93" fmla="*/ 191 h 634"/>
                <a:gd name="T94" fmla="*/ 327 w 629"/>
                <a:gd name="T95" fmla="*/ 151 h 634"/>
                <a:gd name="T96" fmla="*/ 302 w 629"/>
                <a:gd name="T97" fmla="*/ 116 h 634"/>
                <a:gd name="T98" fmla="*/ 322 w 629"/>
                <a:gd name="T99" fmla="*/ 71 h 634"/>
                <a:gd name="T100" fmla="*/ 353 w 629"/>
                <a:gd name="T101" fmla="*/ 40 h 634"/>
                <a:gd name="T102" fmla="*/ 393 w 629"/>
                <a:gd name="T103" fmla="*/ 15 h 634"/>
                <a:gd name="T104" fmla="*/ 438 w 629"/>
                <a:gd name="T105" fmla="*/ 15 h 634"/>
                <a:gd name="T106" fmla="*/ 499 w 629"/>
                <a:gd name="T107" fmla="*/ 5 h 634"/>
                <a:gd name="T108" fmla="*/ 539 w 629"/>
                <a:gd name="T109" fmla="*/ 45 h 634"/>
                <a:gd name="T110" fmla="*/ 494 w 629"/>
                <a:gd name="T111" fmla="*/ 66 h 634"/>
                <a:gd name="T112" fmla="*/ 463 w 629"/>
                <a:gd name="T113" fmla="*/ 101 h 634"/>
                <a:gd name="T114" fmla="*/ 438 w 629"/>
                <a:gd name="T115" fmla="*/ 131 h 634"/>
                <a:gd name="T116" fmla="*/ 478 w 629"/>
                <a:gd name="T117" fmla="*/ 176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29" h="634">
                  <a:moveTo>
                    <a:pt x="494" y="287"/>
                  </a:moveTo>
                  <a:lnTo>
                    <a:pt x="494" y="287"/>
                  </a:lnTo>
                  <a:lnTo>
                    <a:pt x="499" y="287"/>
                  </a:lnTo>
                  <a:lnTo>
                    <a:pt x="504" y="287"/>
                  </a:lnTo>
                  <a:lnTo>
                    <a:pt x="504" y="287"/>
                  </a:lnTo>
                  <a:lnTo>
                    <a:pt x="504" y="282"/>
                  </a:lnTo>
                  <a:lnTo>
                    <a:pt x="509" y="287"/>
                  </a:lnTo>
                  <a:lnTo>
                    <a:pt x="509" y="287"/>
                  </a:lnTo>
                  <a:lnTo>
                    <a:pt x="514" y="287"/>
                  </a:lnTo>
                  <a:lnTo>
                    <a:pt x="514" y="287"/>
                  </a:lnTo>
                  <a:lnTo>
                    <a:pt x="519" y="292"/>
                  </a:lnTo>
                  <a:lnTo>
                    <a:pt x="514" y="292"/>
                  </a:lnTo>
                  <a:lnTo>
                    <a:pt x="519" y="297"/>
                  </a:lnTo>
                  <a:lnTo>
                    <a:pt x="524" y="292"/>
                  </a:lnTo>
                  <a:lnTo>
                    <a:pt x="529" y="292"/>
                  </a:lnTo>
                  <a:lnTo>
                    <a:pt x="534" y="287"/>
                  </a:lnTo>
                  <a:lnTo>
                    <a:pt x="534" y="282"/>
                  </a:lnTo>
                  <a:lnTo>
                    <a:pt x="539" y="287"/>
                  </a:lnTo>
                  <a:lnTo>
                    <a:pt x="549" y="277"/>
                  </a:lnTo>
                  <a:lnTo>
                    <a:pt x="554" y="277"/>
                  </a:lnTo>
                  <a:lnTo>
                    <a:pt x="554" y="287"/>
                  </a:lnTo>
                  <a:lnTo>
                    <a:pt x="559" y="287"/>
                  </a:lnTo>
                  <a:lnTo>
                    <a:pt x="559" y="282"/>
                  </a:lnTo>
                  <a:lnTo>
                    <a:pt x="564" y="277"/>
                  </a:lnTo>
                  <a:lnTo>
                    <a:pt x="569" y="277"/>
                  </a:lnTo>
                  <a:lnTo>
                    <a:pt x="574" y="277"/>
                  </a:lnTo>
                  <a:lnTo>
                    <a:pt x="574" y="277"/>
                  </a:lnTo>
                  <a:lnTo>
                    <a:pt x="569" y="282"/>
                  </a:lnTo>
                  <a:lnTo>
                    <a:pt x="574" y="287"/>
                  </a:lnTo>
                  <a:lnTo>
                    <a:pt x="579" y="287"/>
                  </a:lnTo>
                  <a:lnTo>
                    <a:pt x="579" y="287"/>
                  </a:lnTo>
                  <a:lnTo>
                    <a:pt x="584" y="282"/>
                  </a:lnTo>
                  <a:lnTo>
                    <a:pt x="584" y="287"/>
                  </a:lnTo>
                  <a:lnTo>
                    <a:pt x="589" y="287"/>
                  </a:lnTo>
                  <a:lnTo>
                    <a:pt x="594" y="287"/>
                  </a:lnTo>
                  <a:lnTo>
                    <a:pt x="594" y="277"/>
                  </a:lnTo>
                  <a:lnTo>
                    <a:pt x="594" y="282"/>
                  </a:lnTo>
                  <a:lnTo>
                    <a:pt x="599" y="282"/>
                  </a:lnTo>
                  <a:lnTo>
                    <a:pt x="599" y="287"/>
                  </a:lnTo>
                  <a:lnTo>
                    <a:pt x="599" y="287"/>
                  </a:lnTo>
                  <a:lnTo>
                    <a:pt x="599" y="287"/>
                  </a:lnTo>
                  <a:lnTo>
                    <a:pt x="604" y="292"/>
                  </a:lnTo>
                  <a:lnTo>
                    <a:pt x="599" y="292"/>
                  </a:lnTo>
                  <a:lnTo>
                    <a:pt x="599" y="297"/>
                  </a:lnTo>
                  <a:lnTo>
                    <a:pt x="599" y="297"/>
                  </a:lnTo>
                  <a:lnTo>
                    <a:pt x="599" y="297"/>
                  </a:lnTo>
                  <a:lnTo>
                    <a:pt x="599" y="297"/>
                  </a:lnTo>
                  <a:lnTo>
                    <a:pt x="599" y="302"/>
                  </a:lnTo>
                  <a:lnTo>
                    <a:pt x="604" y="307"/>
                  </a:lnTo>
                  <a:lnTo>
                    <a:pt x="604" y="307"/>
                  </a:lnTo>
                  <a:lnTo>
                    <a:pt x="604" y="312"/>
                  </a:lnTo>
                  <a:lnTo>
                    <a:pt x="604" y="317"/>
                  </a:lnTo>
                  <a:lnTo>
                    <a:pt x="604" y="322"/>
                  </a:lnTo>
                  <a:lnTo>
                    <a:pt x="609" y="317"/>
                  </a:lnTo>
                  <a:lnTo>
                    <a:pt x="614" y="327"/>
                  </a:lnTo>
                  <a:lnTo>
                    <a:pt x="614" y="327"/>
                  </a:lnTo>
                  <a:lnTo>
                    <a:pt x="614" y="332"/>
                  </a:lnTo>
                  <a:lnTo>
                    <a:pt x="614" y="332"/>
                  </a:lnTo>
                  <a:lnTo>
                    <a:pt x="619" y="337"/>
                  </a:lnTo>
                  <a:lnTo>
                    <a:pt x="619" y="342"/>
                  </a:lnTo>
                  <a:lnTo>
                    <a:pt x="624" y="342"/>
                  </a:lnTo>
                  <a:lnTo>
                    <a:pt x="624" y="342"/>
                  </a:lnTo>
                  <a:lnTo>
                    <a:pt x="629" y="347"/>
                  </a:lnTo>
                  <a:lnTo>
                    <a:pt x="629" y="347"/>
                  </a:lnTo>
                  <a:lnTo>
                    <a:pt x="599" y="352"/>
                  </a:lnTo>
                  <a:lnTo>
                    <a:pt x="604" y="352"/>
                  </a:lnTo>
                  <a:lnTo>
                    <a:pt x="599" y="347"/>
                  </a:lnTo>
                  <a:lnTo>
                    <a:pt x="594" y="352"/>
                  </a:lnTo>
                  <a:lnTo>
                    <a:pt x="584" y="357"/>
                  </a:lnTo>
                  <a:lnTo>
                    <a:pt x="584" y="352"/>
                  </a:lnTo>
                  <a:lnTo>
                    <a:pt x="589" y="347"/>
                  </a:lnTo>
                  <a:lnTo>
                    <a:pt x="579" y="342"/>
                  </a:lnTo>
                  <a:lnTo>
                    <a:pt x="584" y="337"/>
                  </a:lnTo>
                  <a:lnTo>
                    <a:pt x="584" y="337"/>
                  </a:lnTo>
                  <a:lnTo>
                    <a:pt x="579" y="332"/>
                  </a:lnTo>
                  <a:lnTo>
                    <a:pt x="579" y="327"/>
                  </a:lnTo>
                  <a:lnTo>
                    <a:pt x="579" y="327"/>
                  </a:lnTo>
                  <a:lnTo>
                    <a:pt x="574" y="332"/>
                  </a:lnTo>
                  <a:lnTo>
                    <a:pt x="574" y="332"/>
                  </a:lnTo>
                  <a:lnTo>
                    <a:pt x="574" y="337"/>
                  </a:lnTo>
                  <a:lnTo>
                    <a:pt x="579" y="342"/>
                  </a:lnTo>
                  <a:lnTo>
                    <a:pt x="579" y="347"/>
                  </a:lnTo>
                  <a:lnTo>
                    <a:pt x="584" y="347"/>
                  </a:lnTo>
                  <a:lnTo>
                    <a:pt x="574" y="352"/>
                  </a:lnTo>
                  <a:lnTo>
                    <a:pt x="579" y="357"/>
                  </a:lnTo>
                  <a:lnTo>
                    <a:pt x="574" y="362"/>
                  </a:lnTo>
                  <a:lnTo>
                    <a:pt x="549" y="378"/>
                  </a:lnTo>
                  <a:lnTo>
                    <a:pt x="539" y="383"/>
                  </a:lnTo>
                  <a:lnTo>
                    <a:pt x="544" y="383"/>
                  </a:lnTo>
                  <a:lnTo>
                    <a:pt x="534" y="383"/>
                  </a:lnTo>
                  <a:lnTo>
                    <a:pt x="499" y="403"/>
                  </a:lnTo>
                  <a:lnTo>
                    <a:pt x="499" y="403"/>
                  </a:lnTo>
                  <a:lnTo>
                    <a:pt x="483" y="408"/>
                  </a:lnTo>
                  <a:lnTo>
                    <a:pt x="463" y="418"/>
                  </a:lnTo>
                  <a:lnTo>
                    <a:pt x="458" y="418"/>
                  </a:lnTo>
                  <a:lnTo>
                    <a:pt x="458" y="418"/>
                  </a:lnTo>
                  <a:lnTo>
                    <a:pt x="458" y="413"/>
                  </a:lnTo>
                  <a:lnTo>
                    <a:pt x="463" y="403"/>
                  </a:lnTo>
                  <a:lnTo>
                    <a:pt x="468" y="403"/>
                  </a:lnTo>
                  <a:lnTo>
                    <a:pt x="473" y="398"/>
                  </a:lnTo>
                  <a:lnTo>
                    <a:pt x="473" y="398"/>
                  </a:lnTo>
                  <a:lnTo>
                    <a:pt x="473" y="398"/>
                  </a:lnTo>
                  <a:lnTo>
                    <a:pt x="473" y="398"/>
                  </a:lnTo>
                  <a:lnTo>
                    <a:pt x="478" y="398"/>
                  </a:lnTo>
                  <a:lnTo>
                    <a:pt x="478" y="398"/>
                  </a:lnTo>
                  <a:lnTo>
                    <a:pt x="478" y="398"/>
                  </a:lnTo>
                  <a:lnTo>
                    <a:pt x="483" y="398"/>
                  </a:lnTo>
                  <a:lnTo>
                    <a:pt x="483" y="393"/>
                  </a:lnTo>
                  <a:lnTo>
                    <a:pt x="483" y="393"/>
                  </a:lnTo>
                  <a:lnTo>
                    <a:pt x="483" y="393"/>
                  </a:lnTo>
                  <a:lnTo>
                    <a:pt x="488" y="393"/>
                  </a:lnTo>
                  <a:lnTo>
                    <a:pt x="499" y="383"/>
                  </a:lnTo>
                  <a:lnTo>
                    <a:pt x="504" y="378"/>
                  </a:lnTo>
                  <a:lnTo>
                    <a:pt x="494" y="378"/>
                  </a:lnTo>
                  <a:lnTo>
                    <a:pt x="488" y="373"/>
                  </a:lnTo>
                  <a:lnTo>
                    <a:pt x="478" y="373"/>
                  </a:lnTo>
                  <a:lnTo>
                    <a:pt x="468" y="373"/>
                  </a:lnTo>
                  <a:lnTo>
                    <a:pt x="473" y="378"/>
                  </a:lnTo>
                  <a:lnTo>
                    <a:pt x="473" y="378"/>
                  </a:lnTo>
                  <a:lnTo>
                    <a:pt x="468" y="378"/>
                  </a:lnTo>
                  <a:lnTo>
                    <a:pt x="468" y="383"/>
                  </a:lnTo>
                  <a:lnTo>
                    <a:pt x="463" y="388"/>
                  </a:lnTo>
                  <a:lnTo>
                    <a:pt x="463" y="388"/>
                  </a:lnTo>
                  <a:lnTo>
                    <a:pt x="463" y="388"/>
                  </a:lnTo>
                  <a:lnTo>
                    <a:pt x="468" y="393"/>
                  </a:lnTo>
                  <a:lnTo>
                    <a:pt x="463" y="393"/>
                  </a:lnTo>
                  <a:lnTo>
                    <a:pt x="463" y="398"/>
                  </a:lnTo>
                  <a:lnTo>
                    <a:pt x="458" y="398"/>
                  </a:lnTo>
                  <a:lnTo>
                    <a:pt x="463" y="403"/>
                  </a:lnTo>
                  <a:lnTo>
                    <a:pt x="468" y="398"/>
                  </a:lnTo>
                  <a:lnTo>
                    <a:pt x="468" y="403"/>
                  </a:lnTo>
                  <a:lnTo>
                    <a:pt x="468" y="403"/>
                  </a:lnTo>
                  <a:lnTo>
                    <a:pt x="468" y="398"/>
                  </a:lnTo>
                  <a:lnTo>
                    <a:pt x="473" y="398"/>
                  </a:lnTo>
                  <a:lnTo>
                    <a:pt x="468" y="403"/>
                  </a:lnTo>
                  <a:lnTo>
                    <a:pt x="463" y="403"/>
                  </a:lnTo>
                  <a:lnTo>
                    <a:pt x="463" y="403"/>
                  </a:lnTo>
                  <a:lnTo>
                    <a:pt x="458" y="398"/>
                  </a:lnTo>
                  <a:lnTo>
                    <a:pt x="453" y="398"/>
                  </a:lnTo>
                  <a:lnTo>
                    <a:pt x="453" y="403"/>
                  </a:lnTo>
                  <a:lnTo>
                    <a:pt x="453" y="398"/>
                  </a:lnTo>
                  <a:lnTo>
                    <a:pt x="448" y="398"/>
                  </a:lnTo>
                  <a:lnTo>
                    <a:pt x="448" y="398"/>
                  </a:lnTo>
                  <a:lnTo>
                    <a:pt x="453" y="398"/>
                  </a:lnTo>
                  <a:lnTo>
                    <a:pt x="443" y="393"/>
                  </a:lnTo>
                  <a:lnTo>
                    <a:pt x="443" y="393"/>
                  </a:lnTo>
                  <a:lnTo>
                    <a:pt x="443" y="393"/>
                  </a:lnTo>
                  <a:lnTo>
                    <a:pt x="438" y="398"/>
                  </a:lnTo>
                  <a:lnTo>
                    <a:pt x="428" y="403"/>
                  </a:lnTo>
                  <a:lnTo>
                    <a:pt x="428" y="403"/>
                  </a:lnTo>
                  <a:lnTo>
                    <a:pt x="423" y="403"/>
                  </a:lnTo>
                  <a:lnTo>
                    <a:pt x="423" y="403"/>
                  </a:lnTo>
                  <a:lnTo>
                    <a:pt x="423" y="408"/>
                  </a:lnTo>
                  <a:lnTo>
                    <a:pt x="433" y="413"/>
                  </a:lnTo>
                  <a:lnTo>
                    <a:pt x="433" y="413"/>
                  </a:lnTo>
                  <a:lnTo>
                    <a:pt x="438" y="413"/>
                  </a:lnTo>
                  <a:lnTo>
                    <a:pt x="443" y="418"/>
                  </a:lnTo>
                  <a:lnTo>
                    <a:pt x="443" y="418"/>
                  </a:lnTo>
                  <a:lnTo>
                    <a:pt x="438" y="418"/>
                  </a:lnTo>
                  <a:lnTo>
                    <a:pt x="443" y="418"/>
                  </a:lnTo>
                  <a:lnTo>
                    <a:pt x="443" y="418"/>
                  </a:lnTo>
                  <a:lnTo>
                    <a:pt x="443" y="418"/>
                  </a:lnTo>
                  <a:lnTo>
                    <a:pt x="443" y="423"/>
                  </a:lnTo>
                  <a:lnTo>
                    <a:pt x="443" y="418"/>
                  </a:lnTo>
                  <a:lnTo>
                    <a:pt x="443" y="418"/>
                  </a:lnTo>
                  <a:lnTo>
                    <a:pt x="438" y="418"/>
                  </a:lnTo>
                  <a:lnTo>
                    <a:pt x="438" y="418"/>
                  </a:lnTo>
                  <a:lnTo>
                    <a:pt x="438" y="418"/>
                  </a:lnTo>
                  <a:lnTo>
                    <a:pt x="428" y="418"/>
                  </a:lnTo>
                  <a:lnTo>
                    <a:pt x="428" y="418"/>
                  </a:lnTo>
                  <a:lnTo>
                    <a:pt x="428" y="418"/>
                  </a:lnTo>
                  <a:lnTo>
                    <a:pt x="428" y="418"/>
                  </a:lnTo>
                  <a:lnTo>
                    <a:pt x="428" y="418"/>
                  </a:lnTo>
                  <a:lnTo>
                    <a:pt x="428" y="418"/>
                  </a:lnTo>
                  <a:lnTo>
                    <a:pt x="428" y="418"/>
                  </a:lnTo>
                  <a:lnTo>
                    <a:pt x="428" y="413"/>
                  </a:lnTo>
                  <a:lnTo>
                    <a:pt x="428" y="413"/>
                  </a:lnTo>
                  <a:lnTo>
                    <a:pt x="423" y="408"/>
                  </a:lnTo>
                  <a:lnTo>
                    <a:pt x="418" y="408"/>
                  </a:lnTo>
                  <a:lnTo>
                    <a:pt x="418" y="408"/>
                  </a:lnTo>
                  <a:lnTo>
                    <a:pt x="418" y="408"/>
                  </a:lnTo>
                  <a:lnTo>
                    <a:pt x="418" y="413"/>
                  </a:lnTo>
                  <a:lnTo>
                    <a:pt x="418" y="413"/>
                  </a:lnTo>
                  <a:lnTo>
                    <a:pt x="418" y="423"/>
                  </a:lnTo>
                  <a:lnTo>
                    <a:pt x="413" y="428"/>
                  </a:lnTo>
                  <a:lnTo>
                    <a:pt x="418" y="428"/>
                  </a:lnTo>
                  <a:lnTo>
                    <a:pt x="418" y="443"/>
                  </a:lnTo>
                  <a:lnTo>
                    <a:pt x="418" y="448"/>
                  </a:lnTo>
                  <a:lnTo>
                    <a:pt x="408" y="458"/>
                  </a:lnTo>
                  <a:lnTo>
                    <a:pt x="408" y="463"/>
                  </a:lnTo>
                  <a:lnTo>
                    <a:pt x="403" y="463"/>
                  </a:lnTo>
                  <a:lnTo>
                    <a:pt x="403" y="468"/>
                  </a:lnTo>
                  <a:lnTo>
                    <a:pt x="408" y="468"/>
                  </a:lnTo>
                  <a:lnTo>
                    <a:pt x="408" y="468"/>
                  </a:lnTo>
                  <a:lnTo>
                    <a:pt x="403" y="473"/>
                  </a:lnTo>
                  <a:lnTo>
                    <a:pt x="408" y="473"/>
                  </a:lnTo>
                  <a:lnTo>
                    <a:pt x="408" y="478"/>
                  </a:lnTo>
                  <a:lnTo>
                    <a:pt x="408" y="478"/>
                  </a:lnTo>
                  <a:lnTo>
                    <a:pt x="408" y="483"/>
                  </a:lnTo>
                  <a:lnTo>
                    <a:pt x="403" y="483"/>
                  </a:lnTo>
                  <a:lnTo>
                    <a:pt x="403" y="488"/>
                  </a:lnTo>
                  <a:lnTo>
                    <a:pt x="408" y="488"/>
                  </a:lnTo>
                  <a:lnTo>
                    <a:pt x="408" y="493"/>
                  </a:lnTo>
                  <a:lnTo>
                    <a:pt x="408" y="493"/>
                  </a:lnTo>
                  <a:lnTo>
                    <a:pt x="413" y="498"/>
                  </a:lnTo>
                  <a:lnTo>
                    <a:pt x="418" y="503"/>
                  </a:lnTo>
                  <a:lnTo>
                    <a:pt x="418" y="498"/>
                  </a:lnTo>
                  <a:lnTo>
                    <a:pt x="418" y="493"/>
                  </a:lnTo>
                  <a:lnTo>
                    <a:pt x="418" y="493"/>
                  </a:lnTo>
                  <a:lnTo>
                    <a:pt x="423" y="488"/>
                  </a:lnTo>
                  <a:lnTo>
                    <a:pt x="423" y="488"/>
                  </a:lnTo>
                  <a:lnTo>
                    <a:pt x="423" y="493"/>
                  </a:lnTo>
                  <a:lnTo>
                    <a:pt x="423" y="483"/>
                  </a:lnTo>
                  <a:lnTo>
                    <a:pt x="433" y="488"/>
                  </a:lnTo>
                  <a:lnTo>
                    <a:pt x="428" y="488"/>
                  </a:lnTo>
                  <a:lnTo>
                    <a:pt x="428" y="503"/>
                  </a:lnTo>
                  <a:lnTo>
                    <a:pt x="433" y="508"/>
                  </a:lnTo>
                  <a:lnTo>
                    <a:pt x="433" y="524"/>
                  </a:lnTo>
                  <a:lnTo>
                    <a:pt x="433" y="534"/>
                  </a:lnTo>
                  <a:lnTo>
                    <a:pt x="443" y="544"/>
                  </a:lnTo>
                  <a:lnTo>
                    <a:pt x="453" y="549"/>
                  </a:lnTo>
                  <a:lnTo>
                    <a:pt x="458" y="554"/>
                  </a:lnTo>
                  <a:lnTo>
                    <a:pt x="458" y="554"/>
                  </a:lnTo>
                  <a:lnTo>
                    <a:pt x="463" y="559"/>
                  </a:lnTo>
                  <a:lnTo>
                    <a:pt x="463" y="554"/>
                  </a:lnTo>
                  <a:lnTo>
                    <a:pt x="458" y="554"/>
                  </a:lnTo>
                  <a:lnTo>
                    <a:pt x="473" y="569"/>
                  </a:lnTo>
                  <a:lnTo>
                    <a:pt x="473" y="569"/>
                  </a:lnTo>
                  <a:lnTo>
                    <a:pt x="473" y="564"/>
                  </a:lnTo>
                  <a:lnTo>
                    <a:pt x="483" y="569"/>
                  </a:lnTo>
                  <a:lnTo>
                    <a:pt x="483" y="569"/>
                  </a:lnTo>
                  <a:lnTo>
                    <a:pt x="488" y="574"/>
                  </a:lnTo>
                  <a:lnTo>
                    <a:pt x="488" y="579"/>
                  </a:lnTo>
                  <a:lnTo>
                    <a:pt x="483" y="579"/>
                  </a:lnTo>
                  <a:lnTo>
                    <a:pt x="483" y="584"/>
                  </a:lnTo>
                  <a:lnTo>
                    <a:pt x="483" y="584"/>
                  </a:lnTo>
                  <a:lnTo>
                    <a:pt x="478" y="594"/>
                  </a:lnTo>
                  <a:lnTo>
                    <a:pt x="478" y="589"/>
                  </a:lnTo>
                  <a:lnTo>
                    <a:pt x="478" y="584"/>
                  </a:lnTo>
                  <a:lnTo>
                    <a:pt x="478" y="594"/>
                  </a:lnTo>
                  <a:lnTo>
                    <a:pt x="478" y="594"/>
                  </a:lnTo>
                  <a:lnTo>
                    <a:pt x="478" y="599"/>
                  </a:lnTo>
                  <a:lnTo>
                    <a:pt x="478" y="599"/>
                  </a:lnTo>
                  <a:lnTo>
                    <a:pt x="478" y="599"/>
                  </a:lnTo>
                  <a:lnTo>
                    <a:pt x="473" y="614"/>
                  </a:lnTo>
                  <a:lnTo>
                    <a:pt x="473" y="614"/>
                  </a:lnTo>
                  <a:lnTo>
                    <a:pt x="473" y="614"/>
                  </a:lnTo>
                  <a:lnTo>
                    <a:pt x="463" y="624"/>
                  </a:lnTo>
                  <a:lnTo>
                    <a:pt x="463" y="619"/>
                  </a:lnTo>
                  <a:lnTo>
                    <a:pt x="458" y="614"/>
                  </a:lnTo>
                  <a:lnTo>
                    <a:pt x="463" y="604"/>
                  </a:lnTo>
                  <a:lnTo>
                    <a:pt x="463" y="599"/>
                  </a:lnTo>
                  <a:lnTo>
                    <a:pt x="453" y="599"/>
                  </a:lnTo>
                  <a:lnTo>
                    <a:pt x="453" y="599"/>
                  </a:lnTo>
                  <a:lnTo>
                    <a:pt x="448" y="609"/>
                  </a:lnTo>
                  <a:lnTo>
                    <a:pt x="453" y="614"/>
                  </a:lnTo>
                  <a:lnTo>
                    <a:pt x="453" y="609"/>
                  </a:lnTo>
                  <a:lnTo>
                    <a:pt x="458" y="619"/>
                  </a:lnTo>
                  <a:lnTo>
                    <a:pt x="453" y="619"/>
                  </a:lnTo>
                  <a:lnTo>
                    <a:pt x="453" y="624"/>
                  </a:lnTo>
                  <a:lnTo>
                    <a:pt x="453" y="624"/>
                  </a:lnTo>
                  <a:lnTo>
                    <a:pt x="458" y="624"/>
                  </a:lnTo>
                  <a:lnTo>
                    <a:pt x="458" y="629"/>
                  </a:lnTo>
                  <a:lnTo>
                    <a:pt x="453" y="629"/>
                  </a:lnTo>
                  <a:lnTo>
                    <a:pt x="453" y="634"/>
                  </a:lnTo>
                  <a:lnTo>
                    <a:pt x="438" y="624"/>
                  </a:lnTo>
                  <a:lnTo>
                    <a:pt x="438" y="614"/>
                  </a:lnTo>
                  <a:lnTo>
                    <a:pt x="428" y="614"/>
                  </a:lnTo>
                  <a:lnTo>
                    <a:pt x="423" y="609"/>
                  </a:lnTo>
                  <a:lnTo>
                    <a:pt x="423" y="599"/>
                  </a:lnTo>
                  <a:lnTo>
                    <a:pt x="423" y="594"/>
                  </a:lnTo>
                  <a:lnTo>
                    <a:pt x="423" y="589"/>
                  </a:lnTo>
                  <a:lnTo>
                    <a:pt x="423" y="584"/>
                  </a:lnTo>
                  <a:lnTo>
                    <a:pt x="418" y="584"/>
                  </a:lnTo>
                  <a:lnTo>
                    <a:pt x="418" y="584"/>
                  </a:lnTo>
                  <a:lnTo>
                    <a:pt x="413" y="584"/>
                  </a:lnTo>
                  <a:lnTo>
                    <a:pt x="413" y="584"/>
                  </a:lnTo>
                  <a:lnTo>
                    <a:pt x="408" y="589"/>
                  </a:lnTo>
                  <a:lnTo>
                    <a:pt x="398" y="589"/>
                  </a:lnTo>
                  <a:lnTo>
                    <a:pt x="393" y="584"/>
                  </a:lnTo>
                  <a:lnTo>
                    <a:pt x="393" y="589"/>
                  </a:lnTo>
                  <a:lnTo>
                    <a:pt x="388" y="589"/>
                  </a:lnTo>
                  <a:lnTo>
                    <a:pt x="378" y="584"/>
                  </a:lnTo>
                  <a:lnTo>
                    <a:pt x="378" y="579"/>
                  </a:lnTo>
                  <a:lnTo>
                    <a:pt x="378" y="579"/>
                  </a:lnTo>
                  <a:lnTo>
                    <a:pt x="378" y="574"/>
                  </a:lnTo>
                  <a:lnTo>
                    <a:pt x="373" y="574"/>
                  </a:lnTo>
                  <a:lnTo>
                    <a:pt x="373" y="574"/>
                  </a:lnTo>
                  <a:lnTo>
                    <a:pt x="368" y="574"/>
                  </a:lnTo>
                  <a:lnTo>
                    <a:pt x="363" y="574"/>
                  </a:lnTo>
                  <a:lnTo>
                    <a:pt x="353" y="574"/>
                  </a:lnTo>
                  <a:lnTo>
                    <a:pt x="348" y="569"/>
                  </a:lnTo>
                  <a:lnTo>
                    <a:pt x="342" y="569"/>
                  </a:lnTo>
                  <a:lnTo>
                    <a:pt x="332" y="574"/>
                  </a:lnTo>
                  <a:lnTo>
                    <a:pt x="312" y="574"/>
                  </a:lnTo>
                  <a:lnTo>
                    <a:pt x="307" y="574"/>
                  </a:lnTo>
                  <a:lnTo>
                    <a:pt x="302" y="574"/>
                  </a:lnTo>
                  <a:lnTo>
                    <a:pt x="292" y="579"/>
                  </a:lnTo>
                  <a:lnTo>
                    <a:pt x="287" y="579"/>
                  </a:lnTo>
                  <a:lnTo>
                    <a:pt x="287" y="579"/>
                  </a:lnTo>
                  <a:lnTo>
                    <a:pt x="287" y="584"/>
                  </a:lnTo>
                  <a:lnTo>
                    <a:pt x="282" y="589"/>
                  </a:lnTo>
                  <a:lnTo>
                    <a:pt x="262" y="594"/>
                  </a:lnTo>
                  <a:lnTo>
                    <a:pt x="257" y="599"/>
                  </a:lnTo>
                  <a:lnTo>
                    <a:pt x="247" y="599"/>
                  </a:lnTo>
                  <a:lnTo>
                    <a:pt x="247" y="594"/>
                  </a:lnTo>
                  <a:lnTo>
                    <a:pt x="237" y="589"/>
                  </a:lnTo>
                  <a:lnTo>
                    <a:pt x="232" y="584"/>
                  </a:lnTo>
                  <a:lnTo>
                    <a:pt x="217" y="584"/>
                  </a:lnTo>
                  <a:lnTo>
                    <a:pt x="217" y="584"/>
                  </a:lnTo>
                  <a:lnTo>
                    <a:pt x="207" y="589"/>
                  </a:lnTo>
                  <a:lnTo>
                    <a:pt x="207" y="579"/>
                  </a:lnTo>
                  <a:lnTo>
                    <a:pt x="207" y="579"/>
                  </a:lnTo>
                  <a:lnTo>
                    <a:pt x="202" y="574"/>
                  </a:lnTo>
                  <a:lnTo>
                    <a:pt x="196" y="574"/>
                  </a:lnTo>
                  <a:lnTo>
                    <a:pt x="181" y="564"/>
                  </a:lnTo>
                  <a:lnTo>
                    <a:pt x="171" y="559"/>
                  </a:lnTo>
                  <a:lnTo>
                    <a:pt x="171" y="559"/>
                  </a:lnTo>
                  <a:lnTo>
                    <a:pt x="166" y="554"/>
                  </a:lnTo>
                  <a:lnTo>
                    <a:pt x="166" y="549"/>
                  </a:lnTo>
                  <a:lnTo>
                    <a:pt x="166" y="544"/>
                  </a:lnTo>
                  <a:lnTo>
                    <a:pt x="161" y="549"/>
                  </a:lnTo>
                  <a:lnTo>
                    <a:pt x="156" y="549"/>
                  </a:lnTo>
                  <a:lnTo>
                    <a:pt x="151" y="544"/>
                  </a:lnTo>
                  <a:lnTo>
                    <a:pt x="141" y="544"/>
                  </a:lnTo>
                  <a:lnTo>
                    <a:pt x="141" y="544"/>
                  </a:lnTo>
                  <a:lnTo>
                    <a:pt x="146" y="539"/>
                  </a:lnTo>
                  <a:lnTo>
                    <a:pt x="141" y="534"/>
                  </a:lnTo>
                  <a:lnTo>
                    <a:pt x="151" y="529"/>
                  </a:lnTo>
                  <a:lnTo>
                    <a:pt x="151" y="529"/>
                  </a:lnTo>
                  <a:lnTo>
                    <a:pt x="146" y="529"/>
                  </a:lnTo>
                  <a:lnTo>
                    <a:pt x="136" y="524"/>
                  </a:lnTo>
                  <a:lnTo>
                    <a:pt x="131" y="524"/>
                  </a:lnTo>
                  <a:lnTo>
                    <a:pt x="131" y="529"/>
                  </a:lnTo>
                  <a:lnTo>
                    <a:pt x="121" y="524"/>
                  </a:lnTo>
                  <a:lnTo>
                    <a:pt x="121" y="534"/>
                  </a:lnTo>
                  <a:lnTo>
                    <a:pt x="116" y="529"/>
                  </a:lnTo>
                  <a:lnTo>
                    <a:pt x="111" y="529"/>
                  </a:lnTo>
                  <a:lnTo>
                    <a:pt x="106" y="524"/>
                  </a:lnTo>
                  <a:lnTo>
                    <a:pt x="111" y="519"/>
                  </a:lnTo>
                  <a:lnTo>
                    <a:pt x="111" y="513"/>
                  </a:lnTo>
                  <a:lnTo>
                    <a:pt x="106" y="513"/>
                  </a:lnTo>
                  <a:lnTo>
                    <a:pt x="106" y="513"/>
                  </a:lnTo>
                  <a:lnTo>
                    <a:pt x="101" y="513"/>
                  </a:lnTo>
                  <a:lnTo>
                    <a:pt x="96" y="513"/>
                  </a:lnTo>
                  <a:lnTo>
                    <a:pt x="96" y="503"/>
                  </a:lnTo>
                  <a:lnTo>
                    <a:pt x="91" y="498"/>
                  </a:lnTo>
                  <a:lnTo>
                    <a:pt x="86" y="493"/>
                  </a:lnTo>
                  <a:lnTo>
                    <a:pt x="81" y="493"/>
                  </a:lnTo>
                  <a:lnTo>
                    <a:pt x="81" y="483"/>
                  </a:lnTo>
                  <a:lnTo>
                    <a:pt x="76" y="483"/>
                  </a:lnTo>
                  <a:lnTo>
                    <a:pt x="71" y="478"/>
                  </a:lnTo>
                  <a:lnTo>
                    <a:pt x="71" y="478"/>
                  </a:lnTo>
                  <a:lnTo>
                    <a:pt x="66" y="478"/>
                  </a:lnTo>
                  <a:lnTo>
                    <a:pt x="61" y="478"/>
                  </a:lnTo>
                  <a:lnTo>
                    <a:pt x="56" y="473"/>
                  </a:lnTo>
                  <a:lnTo>
                    <a:pt x="56" y="473"/>
                  </a:lnTo>
                  <a:lnTo>
                    <a:pt x="40" y="458"/>
                  </a:lnTo>
                  <a:lnTo>
                    <a:pt x="35" y="463"/>
                  </a:lnTo>
                  <a:lnTo>
                    <a:pt x="30" y="468"/>
                  </a:lnTo>
                  <a:lnTo>
                    <a:pt x="30" y="463"/>
                  </a:lnTo>
                  <a:lnTo>
                    <a:pt x="30" y="458"/>
                  </a:lnTo>
                  <a:lnTo>
                    <a:pt x="25" y="458"/>
                  </a:lnTo>
                  <a:lnTo>
                    <a:pt x="25" y="453"/>
                  </a:lnTo>
                  <a:lnTo>
                    <a:pt x="20" y="448"/>
                  </a:lnTo>
                  <a:lnTo>
                    <a:pt x="15" y="443"/>
                  </a:lnTo>
                  <a:lnTo>
                    <a:pt x="25" y="438"/>
                  </a:lnTo>
                  <a:lnTo>
                    <a:pt x="20" y="438"/>
                  </a:lnTo>
                  <a:lnTo>
                    <a:pt x="25" y="428"/>
                  </a:lnTo>
                  <a:lnTo>
                    <a:pt x="25" y="428"/>
                  </a:lnTo>
                  <a:lnTo>
                    <a:pt x="25" y="423"/>
                  </a:lnTo>
                  <a:lnTo>
                    <a:pt x="15" y="423"/>
                  </a:lnTo>
                  <a:lnTo>
                    <a:pt x="10" y="423"/>
                  </a:lnTo>
                  <a:lnTo>
                    <a:pt x="10" y="423"/>
                  </a:lnTo>
                  <a:lnTo>
                    <a:pt x="10" y="418"/>
                  </a:lnTo>
                  <a:lnTo>
                    <a:pt x="5" y="418"/>
                  </a:lnTo>
                  <a:lnTo>
                    <a:pt x="0" y="413"/>
                  </a:lnTo>
                  <a:lnTo>
                    <a:pt x="5" y="413"/>
                  </a:lnTo>
                  <a:lnTo>
                    <a:pt x="5" y="403"/>
                  </a:lnTo>
                  <a:lnTo>
                    <a:pt x="5" y="393"/>
                  </a:lnTo>
                  <a:lnTo>
                    <a:pt x="5" y="383"/>
                  </a:lnTo>
                  <a:lnTo>
                    <a:pt x="5" y="373"/>
                  </a:lnTo>
                  <a:lnTo>
                    <a:pt x="5" y="368"/>
                  </a:lnTo>
                  <a:lnTo>
                    <a:pt x="5" y="357"/>
                  </a:lnTo>
                  <a:lnTo>
                    <a:pt x="20" y="342"/>
                  </a:lnTo>
                  <a:lnTo>
                    <a:pt x="30" y="327"/>
                  </a:lnTo>
                  <a:lnTo>
                    <a:pt x="40" y="312"/>
                  </a:lnTo>
                  <a:lnTo>
                    <a:pt x="50" y="297"/>
                  </a:lnTo>
                  <a:lnTo>
                    <a:pt x="61" y="282"/>
                  </a:lnTo>
                  <a:lnTo>
                    <a:pt x="71" y="292"/>
                  </a:lnTo>
                  <a:lnTo>
                    <a:pt x="66" y="292"/>
                  </a:lnTo>
                  <a:lnTo>
                    <a:pt x="66" y="297"/>
                  </a:lnTo>
                  <a:lnTo>
                    <a:pt x="71" y="302"/>
                  </a:lnTo>
                  <a:lnTo>
                    <a:pt x="66" y="312"/>
                  </a:lnTo>
                  <a:lnTo>
                    <a:pt x="61" y="322"/>
                  </a:lnTo>
                  <a:lnTo>
                    <a:pt x="66" y="322"/>
                  </a:lnTo>
                  <a:lnTo>
                    <a:pt x="81" y="327"/>
                  </a:lnTo>
                  <a:lnTo>
                    <a:pt x="76" y="332"/>
                  </a:lnTo>
                  <a:lnTo>
                    <a:pt x="81" y="337"/>
                  </a:lnTo>
                  <a:lnTo>
                    <a:pt x="86" y="332"/>
                  </a:lnTo>
                  <a:lnTo>
                    <a:pt x="91" y="332"/>
                  </a:lnTo>
                  <a:lnTo>
                    <a:pt x="91" y="327"/>
                  </a:lnTo>
                  <a:lnTo>
                    <a:pt x="91" y="332"/>
                  </a:lnTo>
                  <a:lnTo>
                    <a:pt x="96" y="327"/>
                  </a:lnTo>
                  <a:lnTo>
                    <a:pt x="96" y="327"/>
                  </a:lnTo>
                  <a:lnTo>
                    <a:pt x="101" y="322"/>
                  </a:lnTo>
                  <a:lnTo>
                    <a:pt x="101" y="327"/>
                  </a:lnTo>
                  <a:lnTo>
                    <a:pt x="106" y="327"/>
                  </a:lnTo>
                  <a:lnTo>
                    <a:pt x="111" y="322"/>
                  </a:lnTo>
                  <a:lnTo>
                    <a:pt x="121" y="332"/>
                  </a:lnTo>
                  <a:lnTo>
                    <a:pt x="126" y="332"/>
                  </a:lnTo>
                  <a:lnTo>
                    <a:pt x="131" y="332"/>
                  </a:lnTo>
                  <a:lnTo>
                    <a:pt x="131" y="327"/>
                  </a:lnTo>
                  <a:lnTo>
                    <a:pt x="136" y="322"/>
                  </a:lnTo>
                  <a:lnTo>
                    <a:pt x="141" y="317"/>
                  </a:lnTo>
                  <a:lnTo>
                    <a:pt x="141" y="302"/>
                  </a:lnTo>
                  <a:lnTo>
                    <a:pt x="141" y="297"/>
                  </a:lnTo>
                  <a:lnTo>
                    <a:pt x="151" y="302"/>
                  </a:lnTo>
                  <a:lnTo>
                    <a:pt x="146" y="297"/>
                  </a:lnTo>
                  <a:lnTo>
                    <a:pt x="146" y="287"/>
                  </a:lnTo>
                  <a:lnTo>
                    <a:pt x="146" y="287"/>
                  </a:lnTo>
                  <a:lnTo>
                    <a:pt x="151" y="282"/>
                  </a:lnTo>
                  <a:lnTo>
                    <a:pt x="156" y="277"/>
                  </a:lnTo>
                  <a:lnTo>
                    <a:pt x="161" y="272"/>
                  </a:lnTo>
                  <a:lnTo>
                    <a:pt x="161" y="267"/>
                  </a:lnTo>
                  <a:lnTo>
                    <a:pt x="156" y="267"/>
                  </a:lnTo>
                  <a:lnTo>
                    <a:pt x="161" y="267"/>
                  </a:lnTo>
                  <a:lnTo>
                    <a:pt x="161" y="262"/>
                  </a:lnTo>
                  <a:lnTo>
                    <a:pt x="161" y="257"/>
                  </a:lnTo>
                  <a:lnTo>
                    <a:pt x="161" y="252"/>
                  </a:lnTo>
                  <a:lnTo>
                    <a:pt x="166" y="257"/>
                  </a:lnTo>
                  <a:lnTo>
                    <a:pt x="176" y="257"/>
                  </a:lnTo>
                  <a:lnTo>
                    <a:pt x="176" y="247"/>
                  </a:lnTo>
                  <a:lnTo>
                    <a:pt x="176" y="252"/>
                  </a:lnTo>
                  <a:lnTo>
                    <a:pt x="176" y="252"/>
                  </a:lnTo>
                  <a:lnTo>
                    <a:pt x="181" y="257"/>
                  </a:lnTo>
                  <a:lnTo>
                    <a:pt x="186" y="257"/>
                  </a:lnTo>
                  <a:lnTo>
                    <a:pt x="186" y="257"/>
                  </a:lnTo>
                  <a:lnTo>
                    <a:pt x="186" y="252"/>
                  </a:lnTo>
                  <a:lnTo>
                    <a:pt x="186" y="252"/>
                  </a:lnTo>
                  <a:lnTo>
                    <a:pt x="186" y="247"/>
                  </a:lnTo>
                  <a:lnTo>
                    <a:pt x="196" y="247"/>
                  </a:lnTo>
                  <a:lnTo>
                    <a:pt x="196" y="242"/>
                  </a:lnTo>
                  <a:lnTo>
                    <a:pt x="191" y="232"/>
                  </a:lnTo>
                  <a:lnTo>
                    <a:pt x="212" y="232"/>
                  </a:lnTo>
                  <a:lnTo>
                    <a:pt x="217" y="227"/>
                  </a:lnTo>
                  <a:lnTo>
                    <a:pt x="222" y="222"/>
                  </a:lnTo>
                  <a:lnTo>
                    <a:pt x="227" y="222"/>
                  </a:lnTo>
                  <a:lnTo>
                    <a:pt x="237" y="222"/>
                  </a:lnTo>
                  <a:lnTo>
                    <a:pt x="242" y="227"/>
                  </a:lnTo>
                  <a:lnTo>
                    <a:pt x="247" y="237"/>
                  </a:lnTo>
                  <a:lnTo>
                    <a:pt x="257" y="237"/>
                  </a:lnTo>
                  <a:lnTo>
                    <a:pt x="257" y="242"/>
                  </a:lnTo>
                  <a:lnTo>
                    <a:pt x="272" y="237"/>
                  </a:lnTo>
                  <a:lnTo>
                    <a:pt x="272" y="232"/>
                  </a:lnTo>
                  <a:lnTo>
                    <a:pt x="272" y="232"/>
                  </a:lnTo>
                  <a:lnTo>
                    <a:pt x="267" y="222"/>
                  </a:lnTo>
                  <a:lnTo>
                    <a:pt x="272" y="217"/>
                  </a:lnTo>
                  <a:lnTo>
                    <a:pt x="267" y="217"/>
                  </a:lnTo>
                  <a:lnTo>
                    <a:pt x="272" y="211"/>
                  </a:lnTo>
                  <a:lnTo>
                    <a:pt x="277" y="211"/>
                  </a:lnTo>
                  <a:lnTo>
                    <a:pt x="272" y="206"/>
                  </a:lnTo>
                  <a:lnTo>
                    <a:pt x="272" y="196"/>
                  </a:lnTo>
                  <a:lnTo>
                    <a:pt x="277" y="196"/>
                  </a:lnTo>
                  <a:lnTo>
                    <a:pt x="287" y="191"/>
                  </a:lnTo>
                  <a:lnTo>
                    <a:pt x="287" y="191"/>
                  </a:lnTo>
                  <a:lnTo>
                    <a:pt x="292" y="196"/>
                  </a:lnTo>
                  <a:lnTo>
                    <a:pt x="292" y="191"/>
                  </a:lnTo>
                  <a:lnTo>
                    <a:pt x="302" y="191"/>
                  </a:lnTo>
                  <a:lnTo>
                    <a:pt x="307" y="191"/>
                  </a:lnTo>
                  <a:lnTo>
                    <a:pt x="312" y="191"/>
                  </a:lnTo>
                  <a:lnTo>
                    <a:pt x="322" y="186"/>
                  </a:lnTo>
                  <a:lnTo>
                    <a:pt x="327" y="181"/>
                  </a:lnTo>
                  <a:lnTo>
                    <a:pt x="327" y="181"/>
                  </a:lnTo>
                  <a:lnTo>
                    <a:pt x="332" y="176"/>
                  </a:lnTo>
                  <a:lnTo>
                    <a:pt x="332" y="166"/>
                  </a:lnTo>
                  <a:lnTo>
                    <a:pt x="337" y="171"/>
                  </a:lnTo>
                  <a:lnTo>
                    <a:pt x="342" y="161"/>
                  </a:lnTo>
                  <a:lnTo>
                    <a:pt x="337" y="161"/>
                  </a:lnTo>
                  <a:lnTo>
                    <a:pt x="327" y="151"/>
                  </a:lnTo>
                  <a:lnTo>
                    <a:pt x="332" y="141"/>
                  </a:lnTo>
                  <a:lnTo>
                    <a:pt x="327" y="141"/>
                  </a:lnTo>
                  <a:lnTo>
                    <a:pt x="322" y="141"/>
                  </a:lnTo>
                  <a:lnTo>
                    <a:pt x="322" y="136"/>
                  </a:lnTo>
                  <a:lnTo>
                    <a:pt x="317" y="136"/>
                  </a:lnTo>
                  <a:lnTo>
                    <a:pt x="312" y="136"/>
                  </a:lnTo>
                  <a:lnTo>
                    <a:pt x="307" y="131"/>
                  </a:lnTo>
                  <a:lnTo>
                    <a:pt x="312" y="126"/>
                  </a:lnTo>
                  <a:lnTo>
                    <a:pt x="307" y="121"/>
                  </a:lnTo>
                  <a:lnTo>
                    <a:pt x="302" y="116"/>
                  </a:lnTo>
                  <a:lnTo>
                    <a:pt x="292" y="106"/>
                  </a:lnTo>
                  <a:lnTo>
                    <a:pt x="302" y="106"/>
                  </a:lnTo>
                  <a:lnTo>
                    <a:pt x="307" y="101"/>
                  </a:lnTo>
                  <a:lnTo>
                    <a:pt x="307" y="101"/>
                  </a:lnTo>
                  <a:lnTo>
                    <a:pt x="307" y="101"/>
                  </a:lnTo>
                  <a:lnTo>
                    <a:pt x="312" y="91"/>
                  </a:lnTo>
                  <a:lnTo>
                    <a:pt x="312" y="86"/>
                  </a:lnTo>
                  <a:lnTo>
                    <a:pt x="312" y="81"/>
                  </a:lnTo>
                  <a:lnTo>
                    <a:pt x="317" y="76"/>
                  </a:lnTo>
                  <a:lnTo>
                    <a:pt x="322" y="71"/>
                  </a:lnTo>
                  <a:lnTo>
                    <a:pt x="312" y="66"/>
                  </a:lnTo>
                  <a:lnTo>
                    <a:pt x="302" y="66"/>
                  </a:lnTo>
                  <a:lnTo>
                    <a:pt x="302" y="60"/>
                  </a:lnTo>
                  <a:lnTo>
                    <a:pt x="307" y="55"/>
                  </a:lnTo>
                  <a:lnTo>
                    <a:pt x="332" y="50"/>
                  </a:lnTo>
                  <a:lnTo>
                    <a:pt x="337" y="50"/>
                  </a:lnTo>
                  <a:lnTo>
                    <a:pt x="342" y="45"/>
                  </a:lnTo>
                  <a:lnTo>
                    <a:pt x="348" y="45"/>
                  </a:lnTo>
                  <a:lnTo>
                    <a:pt x="348" y="45"/>
                  </a:lnTo>
                  <a:lnTo>
                    <a:pt x="353" y="40"/>
                  </a:lnTo>
                  <a:lnTo>
                    <a:pt x="363" y="25"/>
                  </a:lnTo>
                  <a:lnTo>
                    <a:pt x="363" y="20"/>
                  </a:lnTo>
                  <a:lnTo>
                    <a:pt x="368" y="15"/>
                  </a:lnTo>
                  <a:lnTo>
                    <a:pt x="368" y="10"/>
                  </a:lnTo>
                  <a:lnTo>
                    <a:pt x="368" y="5"/>
                  </a:lnTo>
                  <a:lnTo>
                    <a:pt x="368" y="0"/>
                  </a:lnTo>
                  <a:lnTo>
                    <a:pt x="383" y="10"/>
                  </a:lnTo>
                  <a:lnTo>
                    <a:pt x="388" y="15"/>
                  </a:lnTo>
                  <a:lnTo>
                    <a:pt x="388" y="15"/>
                  </a:lnTo>
                  <a:lnTo>
                    <a:pt x="393" y="15"/>
                  </a:lnTo>
                  <a:lnTo>
                    <a:pt x="398" y="20"/>
                  </a:lnTo>
                  <a:lnTo>
                    <a:pt x="398" y="20"/>
                  </a:lnTo>
                  <a:lnTo>
                    <a:pt x="398" y="25"/>
                  </a:lnTo>
                  <a:lnTo>
                    <a:pt x="398" y="25"/>
                  </a:lnTo>
                  <a:lnTo>
                    <a:pt x="408" y="20"/>
                  </a:lnTo>
                  <a:lnTo>
                    <a:pt x="413" y="20"/>
                  </a:lnTo>
                  <a:lnTo>
                    <a:pt x="413" y="15"/>
                  </a:lnTo>
                  <a:lnTo>
                    <a:pt x="428" y="20"/>
                  </a:lnTo>
                  <a:lnTo>
                    <a:pt x="428" y="15"/>
                  </a:lnTo>
                  <a:lnTo>
                    <a:pt x="438" y="15"/>
                  </a:lnTo>
                  <a:lnTo>
                    <a:pt x="443" y="20"/>
                  </a:lnTo>
                  <a:lnTo>
                    <a:pt x="448" y="15"/>
                  </a:lnTo>
                  <a:lnTo>
                    <a:pt x="448" y="10"/>
                  </a:lnTo>
                  <a:lnTo>
                    <a:pt x="453" y="10"/>
                  </a:lnTo>
                  <a:lnTo>
                    <a:pt x="463" y="0"/>
                  </a:lnTo>
                  <a:lnTo>
                    <a:pt x="473" y="0"/>
                  </a:lnTo>
                  <a:lnTo>
                    <a:pt x="483" y="0"/>
                  </a:lnTo>
                  <a:lnTo>
                    <a:pt x="488" y="5"/>
                  </a:lnTo>
                  <a:lnTo>
                    <a:pt x="494" y="5"/>
                  </a:lnTo>
                  <a:lnTo>
                    <a:pt x="499" y="5"/>
                  </a:lnTo>
                  <a:lnTo>
                    <a:pt x="509" y="5"/>
                  </a:lnTo>
                  <a:lnTo>
                    <a:pt x="514" y="5"/>
                  </a:lnTo>
                  <a:lnTo>
                    <a:pt x="519" y="5"/>
                  </a:lnTo>
                  <a:lnTo>
                    <a:pt x="534" y="10"/>
                  </a:lnTo>
                  <a:lnTo>
                    <a:pt x="534" y="15"/>
                  </a:lnTo>
                  <a:lnTo>
                    <a:pt x="534" y="15"/>
                  </a:lnTo>
                  <a:lnTo>
                    <a:pt x="534" y="25"/>
                  </a:lnTo>
                  <a:lnTo>
                    <a:pt x="539" y="30"/>
                  </a:lnTo>
                  <a:lnTo>
                    <a:pt x="534" y="40"/>
                  </a:lnTo>
                  <a:lnTo>
                    <a:pt x="539" y="45"/>
                  </a:lnTo>
                  <a:lnTo>
                    <a:pt x="534" y="45"/>
                  </a:lnTo>
                  <a:lnTo>
                    <a:pt x="534" y="45"/>
                  </a:lnTo>
                  <a:lnTo>
                    <a:pt x="524" y="50"/>
                  </a:lnTo>
                  <a:lnTo>
                    <a:pt x="509" y="55"/>
                  </a:lnTo>
                  <a:lnTo>
                    <a:pt x="509" y="60"/>
                  </a:lnTo>
                  <a:lnTo>
                    <a:pt x="514" y="66"/>
                  </a:lnTo>
                  <a:lnTo>
                    <a:pt x="519" y="71"/>
                  </a:lnTo>
                  <a:lnTo>
                    <a:pt x="509" y="66"/>
                  </a:lnTo>
                  <a:lnTo>
                    <a:pt x="504" y="71"/>
                  </a:lnTo>
                  <a:lnTo>
                    <a:pt x="494" y="66"/>
                  </a:lnTo>
                  <a:lnTo>
                    <a:pt x="488" y="71"/>
                  </a:lnTo>
                  <a:lnTo>
                    <a:pt x="483" y="71"/>
                  </a:lnTo>
                  <a:lnTo>
                    <a:pt x="483" y="76"/>
                  </a:lnTo>
                  <a:lnTo>
                    <a:pt x="483" y="76"/>
                  </a:lnTo>
                  <a:lnTo>
                    <a:pt x="478" y="86"/>
                  </a:lnTo>
                  <a:lnTo>
                    <a:pt x="478" y="86"/>
                  </a:lnTo>
                  <a:lnTo>
                    <a:pt x="468" y="96"/>
                  </a:lnTo>
                  <a:lnTo>
                    <a:pt x="468" y="96"/>
                  </a:lnTo>
                  <a:lnTo>
                    <a:pt x="468" y="101"/>
                  </a:lnTo>
                  <a:lnTo>
                    <a:pt x="463" y="101"/>
                  </a:lnTo>
                  <a:lnTo>
                    <a:pt x="463" y="106"/>
                  </a:lnTo>
                  <a:lnTo>
                    <a:pt x="458" y="106"/>
                  </a:lnTo>
                  <a:lnTo>
                    <a:pt x="453" y="116"/>
                  </a:lnTo>
                  <a:lnTo>
                    <a:pt x="453" y="116"/>
                  </a:lnTo>
                  <a:lnTo>
                    <a:pt x="448" y="116"/>
                  </a:lnTo>
                  <a:lnTo>
                    <a:pt x="443" y="116"/>
                  </a:lnTo>
                  <a:lnTo>
                    <a:pt x="443" y="121"/>
                  </a:lnTo>
                  <a:lnTo>
                    <a:pt x="438" y="126"/>
                  </a:lnTo>
                  <a:lnTo>
                    <a:pt x="438" y="131"/>
                  </a:lnTo>
                  <a:lnTo>
                    <a:pt x="438" y="131"/>
                  </a:lnTo>
                  <a:lnTo>
                    <a:pt x="433" y="136"/>
                  </a:lnTo>
                  <a:lnTo>
                    <a:pt x="438" y="146"/>
                  </a:lnTo>
                  <a:lnTo>
                    <a:pt x="443" y="151"/>
                  </a:lnTo>
                  <a:lnTo>
                    <a:pt x="448" y="151"/>
                  </a:lnTo>
                  <a:lnTo>
                    <a:pt x="453" y="151"/>
                  </a:lnTo>
                  <a:lnTo>
                    <a:pt x="453" y="151"/>
                  </a:lnTo>
                  <a:lnTo>
                    <a:pt x="453" y="156"/>
                  </a:lnTo>
                  <a:lnTo>
                    <a:pt x="463" y="156"/>
                  </a:lnTo>
                  <a:lnTo>
                    <a:pt x="463" y="166"/>
                  </a:lnTo>
                  <a:lnTo>
                    <a:pt x="478" y="176"/>
                  </a:lnTo>
                  <a:lnTo>
                    <a:pt x="478" y="181"/>
                  </a:lnTo>
                  <a:lnTo>
                    <a:pt x="478" y="186"/>
                  </a:lnTo>
                  <a:lnTo>
                    <a:pt x="473" y="186"/>
                  </a:lnTo>
                  <a:lnTo>
                    <a:pt x="473" y="191"/>
                  </a:lnTo>
                  <a:lnTo>
                    <a:pt x="468" y="196"/>
                  </a:lnTo>
                  <a:lnTo>
                    <a:pt x="463" y="196"/>
                  </a:lnTo>
                  <a:lnTo>
                    <a:pt x="453" y="206"/>
                  </a:lnTo>
                  <a:lnTo>
                    <a:pt x="453" y="206"/>
                  </a:lnTo>
                  <a:lnTo>
                    <a:pt x="453" y="211"/>
                  </a:lnTo>
                </a:path>
              </a:pathLst>
            </a:cu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87" name="Freeform 91"/>
            <p:cNvSpPr>
              <a:spLocks/>
            </p:cNvSpPr>
            <p:nvPr/>
          </p:nvSpPr>
          <p:spPr bwMode="auto">
            <a:xfrm>
              <a:off x="7262062" y="2354399"/>
              <a:ext cx="18042" cy="36097"/>
            </a:xfrm>
            <a:custGeom>
              <a:avLst/>
              <a:gdLst>
                <a:gd name="T0" fmla="*/ 0 w 41"/>
                <a:gd name="T1" fmla="*/ 0 h 76"/>
                <a:gd name="T2" fmla="*/ 0 w 41"/>
                <a:gd name="T3" fmla="*/ 6 h 76"/>
                <a:gd name="T4" fmla="*/ 0 w 41"/>
                <a:gd name="T5" fmla="*/ 11 h 76"/>
                <a:gd name="T6" fmla="*/ 5 w 41"/>
                <a:gd name="T7" fmla="*/ 21 h 76"/>
                <a:gd name="T8" fmla="*/ 5 w 41"/>
                <a:gd name="T9" fmla="*/ 36 h 76"/>
                <a:gd name="T10" fmla="*/ 15 w 41"/>
                <a:gd name="T11" fmla="*/ 36 h 76"/>
                <a:gd name="T12" fmla="*/ 15 w 41"/>
                <a:gd name="T13" fmla="*/ 36 h 76"/>
                <a:gd name="T14" fmla="*/ 20 w 41"/>
                <a:gd name="T15" fmla="*/ 41 h 76"/>
                <a:gd name="T16" fmla="*/ 25 w 41"/>
                <a:gd name="T17" fmla="*/ 41 h 76"/>
                <a:gd name="T18" fmla="*/ 30 w 41"/>
                <a:gd name="T19" fmla="*/ 46 h 76"/>
                <a:gd name="T20" fmla="*/ 30 w 41"/>
                <a:gd name="T21" fmla="*/ 46 h 76"/>
                <a:gd name="T22" fmla="*/ 25 w 41"/>
                <a:gd name="T23" fmla="*/ 51 h 76"/>
                <a:gd name="T24" fmla="*/ 30 w 41"/>
                <a:gd name="T25" fmla="*/ 56 h 76"/>
                <a:gd name="T26" fmla="*/ 30 w 41"/>
                <a:gd name="T27" fmla="*/ 61 h 76"/>
                <a:gd name="T28" fmla="*/ 35 w 41"/>
                <a:gd name="T29" fmla="*/ 61 h 76"/>
                <a:gd name="T30" fmla="*/ 41 w 41"/>
                <a:gd name="T31" fmla="*/ 71 h 76"/>
                <a:gd name="T32" fmla="*/ 35 w 41"/>
                <a:gd name="T33" fmla="*/ 71 h 76"/>
                <a:gd name="T34" fmla="*/ 41 w 41"/>
                <a:gd name="T35" fmla="*/ 76 h 76"/>
                <a:gd name="T36" fmla="*/ 41 w 41"/>
                <a:gd name="T37" fmla="*/ 76 h 76"/>
                <a:gd name="T38" fmla="*/ 41 w 41"/>
                <a:gd name="T39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" h="76">
                  <a:moveTo>
                    <a:pt x="0" y="0"/>
                  </a:moveTo>
                  <a:lnTo>
                    <a:pt x="0" y="6"/>
                  </a:lnTo>
                  <a:lnTo>
                    <a:pt x="0" y="11"/>
                  </a:lnTo>
                  <a:lnTo>
                    <a:pt x="5" y="21"/>
                  </a:lnTo>
                  <a:lnTo>
                    <a:pt x="5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20" y="41"/>
                  </a:lnTo>
                  <a:lnTo>
                    <a:pt x="25" y="41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25" y="51"/>
                  </a:lnTo>
                  <a:lnTo>
                    <a:pt x="30" y="56"/>
                  </a:lnTo>
                  <a:lnTo>
                    <a:pt x="30" y="61"/>
                  </a:lnTo>
                  <a:lnTo>
                    <a:pt x="35" y="61"/>
                  </a:lnTo>
                  <a:lnTo>
                    <a:pt x="41" y="71"/>
                  </a:lnTo>
                  <a:lnTo>
                    <a:pt x="35" y="71"/>
                  </a:lnTo>
                  <a:lnTo>
                    <a:pt x="41" y="76"/>
                  </a:lnTo>
                  <a:lnTo>
                    <a:pt x="41" y="76"/>
                  </a:lnTo>
                  <a:lnTo>
                    <a:pt x="41" y="76"/>
                  </a:lnTo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88" name="Freeform 92"/>
            <p:cNvSpPr>
              <a:spLocks/>
            </p:cNvSpPr>
            <p:nvPr/>
          </p:nvSpPr>
          <p:spPr bwMode="auto">
            <a:xfrm>
              <a:off x="7248861" y="2452714"/>
              <a:ext cx="13202" cy="30874"/>
            </a:xfrm>
            <a:custGeom>
              <a:avLst/>
              <a:gdLst>
                <a:gd name="T0" fmla="*/ 15 w 30"/>
                <a:gd name="T1" fmla="*/ 20 h 65"/>
                <a:gd name="T2" fmla="*/ 20 w 30"/>
                <a:gd name="T3" fmla="*/ 5 h 65"/>
                <a:gd name="T4" fmla="*/ 25 w 30"/>
                <a:gd name="T5" fmla="*/ 0 h 65"/>
                <a:gd name="T6" fmla="*/ 30 w 30"/>
                <a:gd name="T7" fmla="*/ 0 h 65"/>
                <a:gd name="T8" fmla="*/ 20 w 30"/>
                <a:gd name="T9" fmla="*/ 15 h 65"/>
                <a:gd name="T10" fmla="*/ 15 w 30"/>
                <a:gd name="T11" fmla="*/ 20 h 65"/>
                <a:gd name="T12" fmla="*/ 10 w 30"/>
                <a:gd name="T13" fmla="*/ 25 h 65"/>
                <a:gd name="T14" fmla="*/ 10 w 30"/>
                <a:gd name="T15" fmla="*/ 30 h 65"/>
                <a:gd name="T16" fmla="*/ 10 w 30"/>
                <a:gd name="T17" fmla="*/ 35 h 65"/>
                <a:gd name="T18" fmla="*/ 5 w 30"/>
                <a:gd name="T19" fmla="*/ 55 h 65"/>
                <a:gd name="T20" fmla="*/ 5 w 30"/>
                <a:gd name="T21" fmla="*/ 60 h 65"/>
                <a:gd name="T22" fmla="*/ 0 w 30"/>
                <a:gd name="T23" fmla="*/ 65 h 65"/>
                <a:gd name="T24" fmla="*/ 0 w 30"/>
                <a:gd name="T25" fmla="*/ 65 h 65"/>
                <a:gd name="T26" fmla="*/ 0 w 30"/>
                <a:gd name="T27" fmla="*/ 65 h 65"/>
                <a:gd name="T28" fmla="*/ 0 w 30"/>
                <a:gd name="T29" fmla="*/ 65 h 65"/>
                <a:gd name="T30" fmla="*/ 5 w 30"/>
                <a:gd name="T31" fmla="*/ 60 h 65"/>
                <a:gd name="T32" fmla="*/ 5 w 30"/>
                <a:gd name="T33" fmla="*/ 50 h 65"/>
                <a:gd name="T34" fmla="*/ 10 w 30"/>
                <a:gd name="T35" fmla="*/ 35 h 65"/>
                <a:gd name="T36" fmla="*/ 10 w 30"/>
                <a:gd name="T37" fmla="*/ 35 h 65"/>
                <a:gd name="T38" fmla="*/ 5 w 30"/>
                <a:gd name="T39" fmla="*/ 35 h 65"/>
                <a:gd name="T40" fmla="*/ 10 w 30"/>
                <a:gd name="T41" fmla="*/ 30 h 65"/>
                <a:gd name="T42" fmla="*/ 5 w 30"/>
                <a:gd name="T43" fmla="*/ 30 h 65"/>
                <a:gd name="T44" fmla="*/ 5 w 30"/>
                <a:gd name="T45" fmla="*/ 30 h 65"/>
                <a:gd name="T46" fmla="*/ 10 w 30"/>
                <a:gd name="T47" fmla="*/ 25 h 65"/>
                <a:gd name="T48" fmla="*/ 15 w 30"/>
                <a:gd name="T49" fmla="*/ 2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0" h="65">
                  <a:moveTo>
                    <a:pt x="15" y="20"/>
                  </a:moveTo>
                  <a:lnTo>
                    <a:pt x="20" y="5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20" y="15"/>
                  </a:lnTo>
                  <a:lnTo>
                    <a:pt x="15" y="20"/>
                  </a:lnTo>
                  <a:lnTo>
                    <a:pt x="10" y="25"/>
                  </a:lnTo>
                  <a:lnTo>
                    <a:pt x="10" y="30"/>
                  </a:lnTo>
                  <a:lnTo>
                    <a:pt x="10" y="35"/>
                  </a:lnTo>
                  <a:lnTo>
                    <a:pt x="5" y="55"/>
                  </a:lnTo>
                  <a:lnTo>
                    <a:pt x="5" y="60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5" y="60"/>
                  </a:lnTo>
                  <a:lnTo>
                    <a:pt x="5" y="50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5" y="35"/>
                  </a:lnTo>
                  <a:lnTo>
                    <a:pt x="10" y="30"/>
                  </a:lnTo>
                  <a:lnTo>
                    <a:pt x="5" y="30"/>
                  </a:lnTo>
                  <a:lnTo>
                    <a:pt x="5" y="30"/>
                  </a:lnTo>
                  <a:lnTo>
                    <a:pt x="10" y="25"/>
                  </a:lnTo>
                  <a:lnTo>
                    <a:pt x="15" y="2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89" name="Freeform 93"/>
            <p:cNvSpPr>
              <a:spLocks/>
            </p:cNvSpPr>
            <p:nvPr/>
          </p:nvSpPr>
          <p:spPr bwMode="auto">
            <a:xfrm>
              <a:off x="7317507" y="2409496"/>
              <a:ext cx="0" cy="7125"/>
            </a:xfrm>
            <a:custGeom>
              <a:avLst/>
              <a:gdLst>
                <a:gd name="T0" fmla="*/ 5 h 15"/>
                <a:gd name="T1" fmla="*/ 5 h 15"/>
                <a:gd name="T2" fmla="*/ 15 h 15"/>
                <a:gd name="T3" fmla="*/ 10 h 15"/>
                <a:gd name="T4" fmla="*/ 5 h 15"/>
                <a:gd name="T5" fmla="*/ 0 h 15"/>
                <a:gd name="T6" fmla="*/ 5 h 1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</a:cxnLst>
              <a:rect l="0" t="0" r="r" b="b"/>
              <a:pathLst>
                <a:path h="15">
                  <a:moveTo>
                    <a:pt x="0" y="5"/>
                  </a:moveTo>
                  <a:lnTo>
                    <a:pt x="0" y="5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90" name="Freeform 94"/>
            <p:cNvSpPr>
              <a:spLocks/>
            </p:cNvSpPr>
            <p:nvPr/>
          </p:nvSpPr>
          <p:spPr bwMode="auto">
            <a:xfrm>
              <a:off x="7255462" y="2447965"/>
              <a:ext cx="2199" cy="2376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0 h 5"/>
                <a:gd name="T4" fmla="*/ 0 w 5"/>
                <a:gd name="T5" fmla="*/ 0 h 5"/>
                <a:gd name="T6" fmla="*/ 0 w 5"/>
                <a:gd name="T7" fmla="*/ 5 h 5"/>
                <a:gd name="T8" fmla="*/ 5 w 5"/>
                <a:gd name="T9" fmla="*/ 0 h 5"/>
                <a:gd name="T10" fmla="*/ 0 w 5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91" name="Freeform 95"/>
            <p:cNvSpPr>
              <a:spLocks/>
            </p:cNvSpPr>
            <p:nvPr/>
          </p:nvSpPr>
          <p:spPr bwMode="auto">
            <a:xfrm>
              <a:off x="7251060" y="2452714"/>
              <a:ext cx="4399" cy="2376"/>
            </a:xfrm>
            <a:custGeom>
              <a:avLst/>
              <a:gdLst>
                <a:gd name="T0" fmla="*/ 5 w 10"/>
                <a:gd name="T1" fmla="*/ 0 h 5"/>
                <a:gd name="T2" fmla="*/ 10 w 10"/>
                <a:gd name="T3" fmla="*/ 0 h 5"/>
                <a:gd name="T4" fmla="*/ 10 w 10"/>
                <a:gd name="T5" fmla="*/ 5 h 5"/>
                <a:gd name="T6" fmla="*/ 0 w 10"/>
                <a:gd name="T7" fmla="*/ 0 h 5"/>
                <a:gd name="T8" fmla="*/ 5 w 10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5">
                  <a:moveTo>
                    <a:pt x="5" y="0"/>
                  </a:moveTo>
                  <a:lnTo>
                    <a:pt x="10" y="0"/>
                  </a:lnTo>
                  <a:lnTo>
                    <a:pt x="10" y="5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92" name="Rectangle 96"/>
            <p:cNvSpPr>
              <a:spLocks noChangeArrowheads="1"/>
            </p:cNvSpPr>
            <p:nvPr/>
          </p:nvSpPr>
          <p:spPr bwMode="auto">
            <a:xfrm>
              <a:off x="7255462" y="2452714"/>
              <a:ext cx="441" cy="4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93" name="Freeform 97"/>
            <p:cNvSpPr>
              <a:spLocks/>
            </p:cNvSpPr>
            <p:nvPr/>
          </p:nvSpPr>
          <p:spPr bwMode="auto">
            <a:xfrm>
              <a:off x="7621131" y="3299101"/>
              <a:ext cx="174693" cy="356222"/>
            </a:xfrm>
            <a:custGeom>
              <a:avLst/>
              <a:gdLst>
                <a:gd name="T0" fmla="*/ 382 w 397"/>
                <a:gd name="T1" fmla="*/ 246 h 750"/>
                <a:gd name="T2" fmla="*/ 372 w 397"/>
                <a:gd name="T3" fmla="*/ 302 h 750"/>
                <a:gd name="T4" fmla="*/ 377 w 397"/>
                <a:gd name="T5" fmla="*/ 352 h 750"/>
                <a:gd name="T6" fmla="*/ 392 w 397"/>
                <a:gd name="T7" fmla="*/ 372 h 750"/>
                <a:gd name="T8" fmla="*/ 387 w 397"/>
                <a:gd name="T9" fmla="*/ 387 h 750"/>
                <a:gd name="T10" fmla="*/ 367 w 397"/>
                <a:gd name="T11" fmla="*/ 417 h 750"/>
                <a:gd name="T12" fmla="*/ 342 w 397"/>
                <a:gd name="T13" fmla="*/ 402 h 750"/>
                <a:gd name="T14" fmla="*/ 302 w 397"/>
                <a:gd name="T15" fmla="*/ 412 h 750"/>
                <a:gd name="T16" fmla="*/ 246 w 397"/>
                <a:gd name="T17" fmla="*/ 448 h 750"/>
                <a:gd name="T18" fmla="*/ 236 w 397"/>
                <a:gd name="T19" fmla="*/ 473 h 750"/>
                <a:gd name="T20" fmla="*/ 236 w 397"/>
                <a:gd name="T21" fmla="*/ 493 h 750"/>
                <a:gd name="T22" fmla="*/ 236 w 397"/>
                <a:gd name="T23" fmla="*/ 513 h 750"/>
                <a:gd name="T24" fmla="*/ 241 w 397"/>
                <a:gd name="T25" fmla="*/ 563 h 750"/>
                <a:gd name="T26" fmla="*/ 221 w 397"/>
                <a:gd name="T27" fmla="*/ 594 h 750"/>
                <a:gd name="T28" fmla="*/ 176 w 397"/>
                <a:gd name="T29" fmla="*/ 624 h 750"/>
                <a:gd name="T30" fmla="*/ 151 w 397"/>
                <a:gd name="T31" fmla="*/ 654 h 750"/>
                <a:gd name="T32" fmla="*/ 136 w 397"/>
                <a:gd name="T33" fmla="*/ 684 h 750"/>
                <a:gd name="T34" fmla="*/ 111 w 397"/>
                <a:gd name="T35" fmla="*/ 745 h 750"/>
                <a:gd name="T36" fmla="*/ 65 w 397"/>
                <a:gd name="T37" fmla="*/ 745 h 750"/>
                <a:gd name="T38" fmla="*/ 25 w 397"/>
                <a:gd name="T39" fmla="*/ 745 h 750"/>
                <a:gd name="T40" fmla="*/ 5 w 397"/>
                <a:gd name="T41" fmla="*/ 725 h 750"/>
                <a:gd name="T42" fmla="*/ 5 w 397"/>
                <a:gd name="T43" fmla="*/ 694 h 750"/>
                <a:gd name="T44" fmla="*/ 5 w 397"/>
                <a:gd name="T45" fmla="*/ 664 h 750"/>
                <a:gd name="T46" fmla="*/ 20 w 397"/>
                <a:gd name="T47" fmla="*/ 634 h 750"/>
                <a:gd name="T48" fmla="*/ 50 w 397"/>
                <a:gd name="T49" fmla="*/ 614 h 750"/>
                <a:gd name="T50" fmla="*/ 60 w 397"/>
                <a:gd name="T51" fmla="*/ 579 h 750"/>
                <a:gd name="T52" fmla="*/ 75 w 397"/>
                <a:gd name="T53" fmla="*/ 538 h 750"/>
                <a:gd name="T54" fmla="*/ 55 w 397"/>
                <a:gd name="T55" fmla="*/ 498 h 750"/>
                <a:gd name="T56" fmla="*/ 85 w 397"/>
                <a:gd name="T57" fmla="*/ 483 h 750"/>
                <a:gd name="T58" fmla="*/ 111 w 397"/>
                <a:gd name="T59" fmla="*/ 478 h 750"/>
                <a:gd name="T60" fmla="*/ 131 w 397"/>
                <a:gd name="T61" fmla="*/ 478 h 750"/>
                <a:gd name="T62" fmla="*/ 146 w 397"/>
                <a:gd name="T63" fmla="*/ 407 h 750"/>
                <a:gd name="T64" fmla="*/ 141 w 397"/>
                <a:gd name="T65" fmla="*/ 407 h 750"/>
                <a:gd name="T66" fmla="*/ 121 w 397"/>
                <a:gd name="T67" fmla="*/ 377 h 750"/>
                <a:gd name="T68" fmla="*/ 105 w 397"/>
                <a:gd name="T69" fmla="*/ 312 h 750"/>
                <a:gd name="T70" fmla="*/ 100 w 397"/>
                <a:gd name="T71" fmla="*/ 256 h 750"/>
                <a:gd name="T72" fmla="*/ 70 w 397"/>
                <a:gd name="T73" fmla="*/ 201 h 750"/>
                <a:gd name="T74" fmla="*/ 50 w 397"/>
                <a:gd name="T75" fmla="*/ 161 h 750"/>
                <a:gd name="T76" fmla="*/ 45 w 397"/>
                <a:gd name="T77" fmla="*/ 136 h 750"/>
                <a:gd name="T78" fmla="*/ 35 w 397"/>
                <a:gd name="T79" fmla="*/ 100 h 750"/>
                <a:gd name="T80" fmla="*/ 30 w 397"/>
                <a:gd name="T81" fmla="*/ 75 h 750"/>
                <a:gd name="T82" fmla="*/ 45 w 397"/>
                <a:gd name="T83" fmla="*/ 45 h 750"/>
                <a:gd name="T84" fmla="*/ 65 w 397"/>
                <a:gd name="T85" fmla="*/ 55 h 750"/>
                <a:gd name="T86" fmla="*/ 95 w 397"/>
                <a:gd name="T87" fmla="*/ 50 h 750"/>
                <a:gd name="T88" fmla="*/ 100 w 397"/>
                <a:gd name="T89" fmla="*/ 55 h 750"/>
                <a:gd name="T90" fmla="*/ 95 w 397"/>
                <a:gd name="T91" fmla="*/ 70 h 750"/>
                <a:gd name="T92" fmla="*/ 116 w 397"/>
                <a:gd name="T93" fmla="*/ 80 h 750"/>
                <a:gd name="T94" fmla="*/ 136 w 397"/>
                <a:gd name="T95" fmla="*/ 75 h 750"/>
                <a:gd name="T96" fmla="*/ 151 w 397"/>
                <a:gd name="T97" fmla="*/ 70 h 750"/>
                <a:gd name="T98" fmla="*/ 181 w 397"/>
                <a:gd name="T99" fmla="*/ 80 h 750"/>
                <a:gd name="T100" fmla="*/ 186 w 397"/>
                <a:gd name="T101" fmla="*/ 60 h 750"/>
                <a:gd name="T102" fmla="*/ 191 w 397"/>
                <a:gd name="T103" fmla="*/ 40 h 750"/>
                <a:gd name="T104" fmla="*/ 196 w 397"/>
                <a:gd name="T105" fmla="*/ 5 h 750"/>
                <a:gd name="T106" fmla="*/ 216 w 397"/>
                <a:gd name="T107" fmla="*/ 5 h 750"/>
                <a:gd name="T108" fmla="*/ 236 w 397"/>
                <a:gd name="T109" fmla="*/ 5 h 750"/>
                <a:gd name="T110" fmla="*/ 246 w 397"/>
                <a:gd name="T111" fmla="*/ 25 h 750"/>
                <a:gd name="T112" fmla="*/ 251 w 397"/>
                <a:gd name="T113" fmla="*/ 55 h 750"/>
                <a:gd name="T114" fmla="*/ 226 w 397"/>
                <a:gd name="T115" fmla="*/ 100 h 750"/>
                <a:gd name="T116" fmla="*/ 226 w 397"/>
                <a:gd name="T117" fmla="*/ 141 h 750"/>
                <a:gd name="T118" fmla="*/ 282 w 397"/>
                <a:gd name="T119" fmla="*/ 176 h 750"/>
                <a:gd name="T120" fmla="*/ 312 w 397"/>
                <a:gd name="T121" fmla="*/ 201 h 750"/>
                <a:gd name="T122" fmla="*/ 352 w 397"/>
                <a:gd name="T123" fmla="*/ 221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7" h="750">
                  <a:moveTo>
                    <a:pt x="352" y="221"/>
                  </a:moveTo>
                  <a:lnTo>
                    <a:pt x="357" y="236"/>
                  </a:lnTo>
                  <a:lnTo>
                    <a:pt x="367" y="246"/>
                  </a:lnTo>
                  <a:lnTo>
                    <a:pt x="382" y="246"/>
                  </a:lnTo>
                  <a:lnTo>
                    <a:pt x="382" y="251"/>
                  </a:lnTo>
                  <a:lnTo>
                    <a:pt x="372" y="277"/>
                  </a:lnTo>
                  <a:lnTo>
                    <a:pt x="372" y="287"/>
                  </a:lnTo>
                  <a:lnTo>
                    <a:pt x="372" y="302"/>
                  </a:lnTo>
                  <a:lnTo>
                    <a:pt x="382" y="312"/>
                  </a:lnTo>
                  <a:lnTo>
                    <a:pt x="382" y="317"/>
                  </a:lnTo>
                  <a:lnTo>
                    <a:pt x="372" y="342"/>
                  </a:lnTo>
                  <a:lnTo>
                    <a:pt x="377" y="352"/>
                  </a:lnTo>
                  <a:lnTo>
                    <a:pt x="382" y="357"/>
                  </a:lnTo>
                  <a:lnTo>
                    <a:pt x="377" y="357"/>
                  </a:lnTo>
                  <a:lnTo>
                    <a:pt x="382" y="367"/>
                  </a:lnTo>
                  <a:lnTo>
                    <a:pt x="392" y="372"/>
                  </a:lnTo>
                  <a:lnTo>
                    <a:pt x="397" y="377"/>
                  </a:lnTo>
                  <a:lnTo>
                    <a:pt x="387" y="382"/>
                  </a:lnTo>
                  <a:lnTo>
                    <a:pt x="387" y="382"/>
                  </a:lnTo>
                  <a:lnTo>
                    <a:pt x="387" y="387"/>
                  </a:lnTo>
                  <a:lnTo>
                    <a:pt x="387" y="397"/>
                  </a:lnTo>
                  <a:lnTo>
                    <a:pt x="387" y="402"/>
                  </a:lnTo>
                  <a:lnTo>
                    <a:pt x="367" y="417"/>
                  </a:lnTo>
                  <a:lnTo>
                    <a:pt x="367" y="417"/>
                  </a:lnTo>
                  <a:lnTo>
                    <a:pt x="357" y="412"/>
                  </a:lnTo>
                  <a:lnTo>
                    <a:pt x="352" y="412"/>
                  </a:lnTo>
                  <a:lnTo>
                    <a:pt x="347" y="412"/>
                  </a:lnTo>
                  <a:lnTo>
                    <a:pt x="342" y="402"/>
                  </a:lnTo>
                  <a:lnTo>
                    <a:pt x="342" y="402"/>
                  </a:lnTo>
                  <a:lnTo>
                    <a:pt x="317" y="407"/>
                  </a:lnTo>
                  <a:lnTo>
                    <a:pt x="317" y="407"/>
                  </a:lnTo>
                  <a:lnTo>
                    <a:pt x="302" y="412"/>
                  </a:lnTo>
                  <a:lnTo>
                    <a:pt x="297" y="417"/>
                  </a:lnTo>
                  <a:lnTo>
                    <a:pt x="272" y="428"/>
                  </a:lnTo>
                  <a:lnTo>
                    <a:pt x="267" y="433"/>
                  </a:lnTo>
                  <a:lnTo>
                    <a:pt x="246" y="448"/>
                  </a:lnTo>
                  <a:lnTo>
                    <a:pt x="241" y="453"/>
                  </a:lnTo>
                  <a:lnTo>
                    <a:pt x="236" y="463"/>
                  </a:lnTo>
                  <a:lnTo>
                    <a:pt x="236" y="463"/>
                  </a:lnTo>
                  <a:lnTo>
                    <a:pt x="236" y="473"/>
                  </a:lnTo>
                  <a:lnTo>
                    <a:pt x="231" y="473"/>
                  </a:lnTo>
                  <a:lnTo>
                    <a:pt x="226" y="483"/>
                  </a:lnTo>
                  <a:lnTo>
                    <a:pt x="231" y="488"/>
                  </a:lnTo>
                  <a:lnTo>
                    <a:pt x="236" y="493"/>
                  </a:lnTo>
                  <a:lnTo>
                    <a:pt x="236" y="493"/>
                  </a:lnTo>
                  <a:lnTo>
                    <a:pt x="231" y="498"/>
                  </a:lnTo>
                  <a:lnTo>
                    <a:pt x="236" y="503"/>
                  </a:lnTo>
                  <a:lnTo>
                    <a:pt x="236" y="513"/>
                  </a:lnTo>
                  <a:lnTo>
                    <a:pt x="236" y="523"/>
                  </a:lnTo>
                  <a:lnTo>
                    <a:pt x="236" y="533"/>
                  </a:lnTo>
                  <a:lnTo>
                    <a:pt x="241" y="548"/>
                  </a:lnTo>
                  <a:lnTo>
                    <a:pt x="241" y="563"/>
                  </a:lnTo>
                  <a:lnTo>
                    <a:pt x="236" y="579"/>
                  </a:lnTo>
                  <a:lnTo>
                    <a:pt x="236" y="579"/>
                  </a:lnTo>
                  <a:lnTo>
                    <a:pt x="231" y="584"/>
                  </a:lnTo>
                  <a:lnTo>
                    <a:pt x="221" y="594"/>
                  </a:lnTo>
                  <a:lnTo>
                    <a:pt x="216" y="604"/>
                  </a:lnTo>
                  <a:lnTo>
                    <a:pt x="206" y="609"/>
                  </a:lnTo>
                  <a:lnTo>
                    <a:pt x="181" y="619"/>
                  </a:lnTo>
                  <a:lnTo>
                    <a:pt x="176" y="624"/>
                  </a:lnTo>
                  <a:lnTo>
                    <a:pt x="176" y="624"/>
                  </a:lnTo>
                  <a:lnTo>
                    <a:pt x="166" y="639"/>
                  </a:lnTo>
                  <a:lnTo>
                    <a:pt x="156" y="654"/>
                  </a:lnTo>
                  <a:lnTo>
                    <a:pt x="151" y="654"/>
                  </a:lnTo>
                  <a:lnTo>
                    <a:pt x="151" y="659"/>
                  </a:lnTo>
                  <a:lnTo>
                    <a:pt x="141" y="669"/>
                  </a:lnTo>
                  <a:lnTo>
                    <a:pt x="136" y="679"/>
                  </a:lnTo>
                  <a:lnTo>
                    <a:pt x="136" y="684"/>
                  </a:lnTo>
                  <a:lnTo>
                    <a:pt x="126" y="714"/>
                  </a:lnTo>
                  <a:lnTo>
                    <a:pt x="126" y="720"/>
                  </a:lnTo>
                  <a:lnTo>
                    <a:pt x="121" y="730"/>
                  </a:lnTo>
                  <a:lnTo>
                    <a:pt x="111" y="745"/>
                  </a:lnTo>
                  <a:lnTo>
                    <a:pt x="95" y="750"/>
                  </a:lnTo>
                  <a:lnTo>
                    <a:pt x="85" y="750"/>
                  </a:lnTo>
                  <a:lnTo>
                    <a:pt x="80" y="745"/>
                  </a:lnTo>
                  <a:lnTo>
                    <a:pt x="65" y="745"/>
                  </a:lnTo>
                  <a:lnTo>
                    <a:pt x="50" y="750"/>
                  </a:lnTo>
                  <a:lnTo>
                    <a:pt x="45" y="750"/>
                  </a:lnTo>
                  <a:lnTo>
                    <a:pt x="35" y="750"/>
                  </a:lnTo>
                  <a:lnTo>
                    <a:pt x="25" y="745"/>
                  </a:lnTo>
                  <a:lnTo>
                    <a:pt x="25" y="745"/>
                  </a:lnTo>
                  <a:lnTo>
                    <a:pt x="15" y="740"/>
                  </a:lnTo>
                  <a:lnTo>
                    <a:pt x="15" y="735"/>
                  </a:lnTo>
                  <a:lnTo>
                    <a:pt x="5" y="725"/>
                  </a:lnTo>
                  <a:lnTo>
                    <a:pt x="0" y="714"/>
                  </a:lnTo>
                  <a:lnTo>
                    <a:pt x="5" y="709"/>
                  </a:lnTo>
                  <a:lnTo>
                    <a:pt x="5" y="699"/>
                  </a:lnTo>
                  <a:lnTo>
                    <a:pt x="5" y="694"/>
                  </a:lnTo>
                  <a:lnTo>
                    <a:pt x="0" y="689"/>
                  </a:lnTo>
                  <a:lnTo>
                    <a:pt x="5" y="679"/>
                  </a:lnTo>
                  <a:lnTo>
                    <a:pt x="5" y="674"/>
                  </a:lnTo>
                  <a:lnTo>
                    <a:pt x="5" y="664"/>
                  </a:lnTo>
                  <a:lnTo>
                    <a:pt x="0" y="654"/>
                  </a:lnTo>
                  <a:lnTo>
                    <a:pt x="0" y="644"/>
                  </a:lnTo>
                  <a:lnTo>
                    <a:pt x="15" y="639"/>
                  </a:lnTo>
                  <a:lnTo>
                    <a:pt x="20" y="634"/>
                  </a:lnTo>
                  <a:lnTo>
                    <a:pt x="30" y="634"/>
                  </a:lnTo>
                  <a:lnTo>
                    <a:pt x="35" y="629"/>
                  </a:lnTo>
                  <a:lnTo>
                    <a:pt x="45" y="619"/>
                  </a:lnTo>
                  <a:lnTo>
                    <a:pt x="50" y="614"/>
                  </a:lnTo>
                  <a:lnTo>
                    <a:pt x="50" y="604"/>
                  </a:lnTo>
                  <a:lnTo>
                    <a:pt x="55" y="599"/>
                  </a:lnTo>
                  <a:lnTo>
                    <a:pt x="60" y="589"/>
                  </a:lnTo>
                  <a:lnTo>
                    <a:pt x="60" y="579"/>
                  </a:lnTo>
                  <a:lnTo>
                    <a:pt x="70" y="563"/>
                  </a:lnTo>
                  <a:lnTo>
                    <a:pt x="70" y="548"/>
                  </a:lnTo>
                  <a:lnTo>
                    <a:pt x="70" y="548"/>
                  </a:lnTo>
                  <a:lnTo>
                    <a:pt x="75" y="538"/>
                  </a:lnTo>
                  <a:lnTo>
                    <a:pt x="65" y="528"/>
                  </a:lnTo>
                  <a:lnTo>
                    <a:pt x="55" y="518"/>
                  </a:lnTo>
                  <a:lnTo>
                    <a:pt x="50" y="508"/>
                  </a:lnTo>
                  <a:lnTo>
                    <a:pt x="55" y="498"/>
                  </a:lnTo>
                  <a:lnTo>
                    <a:pt x="60" y="493"/>
                  </a:lnTo>
                  <a:lnTo>
                    <a:pt x="70" y="493"/>
                  </a:lnTo>
                  <a:lnTo>
                    <a:pt x="85" y="483"/>
                  </a:lnTo>
                  <a:lnTo>
                    <a:pt x="85" y="483"/>
                  </a:lnTo>
                  <a:lnTo>
                    <a:pt x="90" y="478"/>
                  </a:lnTo>
                  <a:lnTo>
                    <a:pt x="90" y="478"/>
                  </a:lnTo>
                  <a:lnTo>
                    <a:pt x="105" y="478"/>
                  </a:lnTo>
                  <a:lnTo>
                    <a:pt x="111" y="478"/>
                  </a:lnTo>
                  <a:lnTo>
                    <a:pt x="121" y="478"/>
                  </a:lnTo>
                  <a:lnTo>
                    <a:pt x="126" y="478"/>
                  </a:lnTo>
                  <a:lnTo>
                    <a:pt x="126" y="478"/>
                  </a:lnTo>
                  <a:lnTo>
                    <a:pt x="131" y="478"/>
                  </a:lnTo>
                  <a:lnTo>
                    <a:pt x="141" y="468"/>
                  </a:lnTo>
                  <a:lnTo>
                    <a:pt x="146" y="448"/>
                  </a:lnTo>
                  <a:lnTo>
                    <a:pt x="151" y="433"/>
                  </a:lnTo>
                  <a:lnTo>
                    <a:pt x="146" y="407"/>
                  </a:lnTo>
                  <a:lnTo>
                    <a:pt x="146" y="407"/>
                  </a:lnTo>
                  <a:lnTo>
                    <a:pt x="146" y="407"/>
                  </a:lnTo>
                  <a:lnTo>
                    <a:pt x="146" y="407"/>
                  </a:lnTo>
                  <a:lnTo>
                    <a:pt x="141" y="407"/>
                  </a:lnTo>
                  <a:lnTo>
                    <a:pt x="136" y="402"/>
                  </a:lnTo>
                  <a:lnTo>
                    <a:pt x="131" y="392"/>
                  </a:lnTo>
                  <a:lnTo>
                    <a:pt x="126" y="382"/>
                  </a:lnTo>
                  <a:lnTo>
                    <a:pt x="121" y="377"/>
                  </a:lnTo>
                  <a:lnTo>
                    <a:pt x="116" y="367"/>
                  </a:lnTo>
                  <a:lnTo>
                    <a:pt x="111" y="332"/>
                  </a:lnTo>
                  <a:lnTo>
                    <a:pt x="111" y="322"/>
                  </a:lnTo>
                  <a:lnTo>
                    <a:pt x="105" y="312"/>
                  </a:lnTo>
                  <a:lnTo>
                    <a:pt x="105" y="297"/>
                  </a:lnTo>
                  <a:lnTo>
                    <a:pt x="105" y="292"/>
                  </a:lnTo>
                  <a:lnTo>
                    <a:pt x="105" y="277"/>
                  </a:lnTo>
                  <a:lnTo>
                    <a:pt x="100" y="256"/>
                  </a:lnTo>
                  <a:lnTo>
                    <a:pt x="90" y="231"/>
                  </a:lnTo>
                  <a:lnTo>
                    <a:pt x="85" y="226"/>
                  </a:lnTo>
                  <a:lnTo>
                    <a:pt x="80" y="216"/>
                  </a:lnTo>
                  <a:lnTo>
                    <a:pt x="70" y="201"/>
                  </a:lnTo>
                  <a:lnTo>
                    <a:pt x="65" y="201"/>
                  </a:lnTo>
                  <a:lnTo>
                    <a:pt x="60" y="191"/>
                  </a:lnTo>
                  <a:lnTo>
                    <a:pt x="55" y="186"/>
                  </a:lnTo>
                  <a:lnTo>
                    <a:pt x="50" y="161"/>
                  </a:lnTo>
                  <a:lnTo>
                    <a:pt x="45" y="156"/>
                  </a:lnTo>
                  <a:lnTo>
                    <a:pt x="45" y="151"/>
                  </a:lnTo>
                  <a:lnTo>
                    <a:pt x="45" y="136"/>
                  </a:lnTo>
                  <a:lnTo>
                    <a:pt x="45" y="136"/>
                  </a:lnTo>
                  <a:lnTo>
                    <a:pt x="40" y="126"/>
                  </a:lnTo>
                  <a:lnTo>
                    <a:pt x="40" y="105"/>
                  </a:lnTo>
                  <a:lnTo>
                    <a:pt x="35" y="105"/>
                  </a:lnTo>
                  <a:lnTo>
                    <a:pt x="35" y="100"/>
                  </a:lnTo>
                  <a:lnTo>
                    <a:pt x="40" y="95"/>
                  </a:lnTo>
                  <a:lnTo>
                    <a:pt x="40" y="90"/>
                  </a:lnTo>
                  <a:lnTo>
                    <a:pt x="35" y="80"/>
                  </a:lnTo>
                  <a:lnTo>
                    <a:pt x="30" y="75"/>
                  </a:lnTo>
                  <a:lnTo>
                    <a:pt x="35" y="65"/>
                  </a:lnTo>
                  <a:lnTo>
                    <a:pt x="35" y="60"/>
                  </a:lnTo>
                  <a:lnTo>
                    <a:pt x="40" y="60"/>
                  </a:lnTo>
                  <a:lnTo>
                    <a:pt x="45" y="45"/>
                  </a:lnTo>
                  <a:lnTo>
                    <a:pt x="55" y="45"/>
                  </a:lnTo>
                  <a:lnTo>
                    <a:pt x="60" y="50"/>
                  </a:lnTo>
                  <a:lnTo>
                    <a:pt x="65" y="50"/>
                  </a:lnTo>
                  <a:lnTo>
                    <a:pt x="65" y="55"/>
                  </a:lnTo>
                  <a:lnTo>
                    <a:pt x="75" y="45"/>
                  </a:lnTo>
                  <a:lnTo>
                    <a:pt x="85" y="50"/>
                  </a:lnTo>
                  <a:lnTo>
                    <a:pt x="90" y="50"/>
                  </a:lnTo>
                  <a:lnTo>
                    <a:pt x="95" y="50"/>
                  </a:lnTo>
                  <a:lnTo>
                    <a:pt x="95" y="50"/>
                  </a:lnTo>
                  <a:lnTo>
                    <a:pt x="100" y="50"/>
                  </a:lnTo>
                  <a:lnTo>
                    <a:pt x="100" y="50"/>
                  </a:lnTo>
                  <a:lnTo>
                    <a:pt x="100" y="55"/>
                  </a:lnTo>
                  <a:lnTo>
                    <a:pt x="100" y="55"/>
                  </a:lnTo>
                  <a:lnTo>
                    <a:pt x="95" y="60"/>
                  </a:lnTo>
                  <a:lnTo>
                    <a:pt x="95" y="65"/>
                  </a:lnTo>
                  <a:lnTo>
                    <a:pt x="95" y="70"/>
                  </a:lnTo>
                  <a:lnTo>
                    <a:pt x="105" y="80"/>
                  </a:lnTo>
                  <a:lnTo>
                    <a:pt x="105" y="85"/>
                  </a:lnTo>
                  <a:lnTo>
                    <a:pt x="111" y="80"/>
                  </a:lnTo>
                  <a:lnTo>
                    <a:pt x="116" y="80"/>
                  </a:lnTo>
                  <a:lnTo>
                    <a:pt x="121" y="80"/>
                  </a:lnTo>
                  <a:lnTo>
                    <a:pt x="131" y="80"/>
                  </a:lnTo>
                  <a:lnTo>
                    <a:pt x="136" y="75"/>
                  </a:lnTo>
                  <a:lnTo>
                    <a:pt x="136" y="75"/>
                  </a:lnTo>
                  <a:lnTo>
                    <a:pt x="141" y="80"/>
                  </a:lnTo>
                  <a:lnTo>
                    <a:pt x="146" y="80"/>
                  </a:lnTo>
                  <a:lnTo>
                    <a:pt x="146" y="70"/>
                  </a:lnTo>
                  <a:lnTo>
                    <a:pt x="151" y="70"/>
                  </a:lnTo>
                  <a:lnTo>
                    <a:pt x="161" y="70"/>
                  </a:lnTo>
                  <a:lnTo>
                    <a:pt x="171" y="70"/>
                  </a:lnTo>
                  <a:lnTo>
                    <a:pt x="181" y="80"/>
                  </a:lnTo>
                  <a:lnTo>
                    <a:pt x="181" y="80"/>
                  </a:lnTo>
                  <a:lnTo>
                    <a:pt x="186" y="75"/>
                  </a:lnTo>
                  <a:lnTo>
                    <a:pt x="186" y="75"/>
                  </a:lnTo>
                  <a:lnTo>
                    <a:pt x="176" y="70"/>
                  </a:lnTo>
                  <a:lnTo>
                    <a:pt x="186" y="60"/>
                  </a:lnTo>
                  <a:lnTo>
                    <a:pt x="186" y="55"/>
                  </a:lnTo>
                  <a:lnTo>
                    <a:pt x="191" y="50"/>
                  </a:lnTo>
                  <a:lnTo>
                    <a:pt x="191" y="45"/>
                  </a:lnTo>
                  <a:lnTo>
                    <a:pt x="191" y="40"/>
                  </a:lnTo>
                  <a:lnTo>
                    <a:pt x="196" y="30"/>
                  </a:lnTo>
                  <a:lnTo>
                    <a:pt x="196" y="30"/>
                  </a:lnTo>
                  <a:lnTo>
                    <a:pt x="196" y="15"/>
                  </a:lnTo>
                  <a:lnTo>
                    <a:pt x="196" y="5"/>
                  </a:lnTo>
                  <a:lnTo>
                    <a:pt x="201" y="0"/>
                  </a:lnTo>
                  <a:lnTo>
                    <a:pt x="206" y="5"/>
                  </a:lnTo>
                  <a:lnTo>
                    <a:pt x="211" y="5"/>
                  </a:lnTo>
                  <a:lnTo>
                    <a:pt x="216" y="5"/>
                  </a:lnTo>
                  <a:lnTo>
                    <a:pt x="221" y="5"/>
                  </a:lnTo>
                  <a:lnTo>
                    <a:pt x="221" y="5"/>
                  </a:lnTo>
                  <a:lnTo>
                    <a:pt x="226" y="10"/>
                  </a:lnTo>
                  <a:lnTo>
                    <a:pt x="236" y="5"/>
                  </a:lnTo>
                  <a:lnTo>
                    <a:pt x="246" y="5"/>
                  </a:lnTo>
                  <a:lnTo>
                    <a:pt x="251" y="5"/>
                  </a:lnTo>
                  <a:lnTo>
                    <a:pt x="256" y="5"/>
                  </a:lnTo>
                  <a:lnTo>
                    <a:pt x="246" y="25"/>
                  </a:lnTo>
                  <a:lnTo>
                    <a:pt x="246" y="30"/>
                  </a:lnTo>
                  <a:lnTo>
                    <a:pt x="246" y="30"/>
                  </a:lnTo>
                  <a:lnTo>
                    <a:pt x="246" y="40"/>
                  </a:lnTo>
                  <a:lnTo>
                    <a:pt x="251" y="55"/>
                  </a:lnTo>
                  <a:lnTo>
                    <a:pt x="251" y="60"/>
                  </a:lnTo>
                  <a:lnTo>
                    <a:pt x="241" y="80"/>
                  </a:lnTo>
                  <a:lnTo>
                    <a:pt x="236" y="80"/>
                  </a:lnTo>
                  <a:lnTo>
                    <a:pt x="226" y="100"/>
                  </a:lnTo>
                  <a:lnTo>
                    <a:pt x="216" y="115"/>
                  </a:lnTo>
                  <a:lnTo>
                    <a:pt x="216" y="121"/>
                  </a:lnTo>
                  <a:lnTo>
                    <a:pt x="216" y="131"/>
                  </a:lnTo>
                  <a:lnTo>
                    <a:pt x="226" y="141"/>
                  </a:lnTo>
                  <a:lnTo>
                    <a:pt x="226" y="161"/>
                  </a:lnTo>
                  <a:lnTo>
                    <a:pt x="236" y="171"/>
                  </a:lnTo>
                  <a:lnTo>
                    <a:pt x="256" y="176"/>
                  </a:lnTo>
                  <a:lnTo>
                    <a:pt x="282" y="176"/>
                  </a:lnTo>
                  <a:lnTo>
                    <a:pt x="287" y="176"/>
                  </a:lnTo>
                  <a:lnTo>
                    <a:pt x="302" y="186"/>
                  </a:lnTo>
                  <a:lnTo>
                    <a:pt x="302" y="196"/>
                  </a:lnTo>
                  <a:lnTo>
                    <a:pt x="312" y="201"/>
                  </a:lnTo>
                  <a:lnTo>
                    <a:pt x="322" y="206"/>
                  </a:lnTo>
                  <a:lnTo>
                    <a:pt x="327" y="211"/>
                  </a:lnTo>
                  <a:lnTo>
                    <a:pt x="342" y="221"/>
                  </a:lnTo>
                  <a:lnTo>
                    <a:pt x="352" y="221"/>
                  </a:lnTo>
                  <a:close/>
                </a:path>
              </a:pathLst>
            </a:custGeom>
            <a:solidFill>
              <a:srgbClr val="0070C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FFFFFF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94" name="Rectangle 98"/>
            <p:cNvSpPr>
              <a:spLocks noChangeArrowheads="1"/>
            </p:cNvSpPr>
            <p:nvPr/>
          </p:nvSpPr>
          <p:spPr bwMode="auto">
            <a:xfrm>
              <a:off x="7636533" y="3341849"/>
              <a:ext cx="441" cy="4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95" name="Freeform 100"/>
            <p:cNvSpPr>
              <a:spLocks/>
            </p:cNvSpPr>
            <p:nvPr/>
          </p:nvSpPr>
          <p:spPr bwMode="auto">
            <a:xfrm>
              <a:off x="7264263" y="3593106"/>
              <a:ext cx="359068" cy="265503"/>
            </a:xfrm>
            <a:custGeom>
              <a:avLst/>
              <a:gdLst>
                <a:gd name="T0" fmla="*/ 534 w 816"/>
                <a:gd name="T1" fmla="*/ 513 h 559"/>
                <a:gd name="T2" fmla="*/ 589 w 816"/>
                <a:gd name="T3" fmla="*/ 533 h 559"/>
                <a:gd name="T4" fmla="*/ 650 w 816"/>
                <a:gd name="T5" fmla="*/ 538 h 559"/>
                <a:gd name="T6" fmla="*/ 680 w 816"/>
                <a:gd name="T7" fmla="*/ 548 h 559"/>
                <a:gd name="T8" fmla="*/ 675 w 816"/>
                <a:gd name="T9" fmla="*/ 518 h 559"/>
                <a:gd name="T10" fmla="*/ 690 w 816"/>
                <a:gd name="T11" fmla="*/ 468 h 559"/>
                <a:gd name="T12" fmla="*/ 715 w 816"/>
                <a:gd name="T13" fmla="*/ 448 h 559"/>
                <a:gd name="T14" fmla="*/ 720 w 816"/>
                <a:gd name="T15" fmla="*/ 438 h 559"/>
                <a:gd name="T16" fmla="*/ 720 w 816"/>
                <a:gd name="T17" fmla="*/ 428 h 559"/>
                <a:gd name="T18" fmla="*/ 725 w 816"/>
                <a:gd name="T19" fmla="*/ 403 h 559"/>
                <a:gd name="T20" fmla="*/ 710 w 816"/>
                <a:gd name="T21" fmla="*/ 387 h 559"/>
                <a:gd name="T22" fmla="*/ 695 w 816"/>
                <a:gd name="T23" fmla="*/ 367 h 559"/>
                <a:gd name="T24" fmla="*/ 705 w 816"/>
                <a:gd name="T25" fmla="*/ 357 h 559"/>
                <a:gd name="T26" fmla="*/ 700 w 816"/>
                <a:gd name="T27" fmla="*/ 337 h 559"/>
                <a:gd name="T28" fmla="*/ 675 w 816"/>
                <a:gd name="T29" fmla="*/ 322 h 559"/>
                <a:gd name="T30" fmla="*/ 685 w 816"/>
                <a:gd name="T31" fmla="*/ 257 h 559"/>
                <a:gd name="T32" fmla="*/ 700 w 816"/>
                <a:gd name="T33" fmla="*/ 211 h 559"/>
                <a:gd name="T34" fmla="*/ 720 w 816"/>
                <a:gd name="T35" fmla="*/ 161 h 559"/>
                <a:gd name="T36" fmla="*/ 725 w 816"/>
                <a:gd name="T37" fmla="*/ 146 h 559"/>
                <a:gd name="T38" fmla="*/ 755 w 816"/>
                <a:gd name="T39" fmla="*/ 106 h 559"/>
                <a:gd name="T40" fmla="*/ 796 w 816"/>
                <a:gd name="T41" fmla="*/ 40 h 559"/>
                <a:gd name="T42" fmla="*/ 806 w 816"/>
                <a:gd name="T43" fmla="*/ 15 h 559"/>
                <a:gd name="T44" fmla="*/ 765 w 816"/>
                <a:gd name="T45" fmla="*/ 20 h 559"/>
                <a:gd name="T46" fmla="*/ 740 w 816"/>
                <a:gd name="T47" fmla="*/ 30 h 559"/>
                <a:gd name="T48" fmla="*/ 710 w 816"/>
                <a:gd name="T49" fmla="*/ 30 h 559"/>
                <a:gd name="T50" fmla="*/ 705 w 816"/>
                <a:gd name="T51" fmla="*/ 40 h 559"/>
                <a:gd name="T52" fmla="*/ 665 w 816"/>
                <a:gd name="T53" fmla="*/ 50 h 559"/>
                <a:gd name="T54" fmla="*/ 624 w 816"/>
                <a:gd name="T55" fmla="*/ 45 h 559"/>
                <a:gd name="T56" fmla="*/ 579 w 816"/>
                <a:gd name="T57" fmla="*/ 60 h 559"/>
                <a:gd name="T58" fmla="*/ 539 w 816"/>
                <a:gd name="T59" fmla="*/ 80 h 559"/>
                <a:gd name="T60" fmla="*/ 484 w 816"/>
                <a:gd name="T61" fmla="*/ 95 h 559"/>
                <a:gd name="T62" fmla="*/ 443 w 816"/>
                <a:gd name="T63" fmla="*/ 95 h 559"/>
                <a:gd name="T64" fmla="*/ 403 w 816"/>
                <a:gd name="T65" fmla="*/ 90 h 559"/>
                <a:gd name="T66" fmla="*/ 343 w 816"/>
                <a:gd name="T67" fmla="*/ 111 h 559"/>
                <a:gd name="T68" fmla="*/ 297 w 816"/>
                <a:gd name="T69" fmla="*/ 95 h 559"/>
                <a:gd name="T70" fmla="*/ 282 w 816"/>
                <a:gd name="T71" fmla="*/ 65 h 559"/>
                <a:gd name="T72" fmla="*/ 262 w 816"/>
                <a:gd name="T73" fmla="*/ 70 h 559"/>
                <a:gd name="T74" fmla="*/ 237 w 816"/>
                <a:gd name="T75" fmla="*/ 60 h 559"/>
                <a:gd name="T76" fmla="*/ 237 w 816"/>
                <a:gd name="T77" fmla="*/ 60 h 559"/>
                <a:gd name="T78" fmla="*/ 242 w 816"/>
                <a:gd name="T79" fmla="*/ 50 h 559"/>
                <a:gd name="T80" fmla="*/ 227 w 816"/>
                <a:gd name="T81" fmla="*/ 35 h 559"/>
                <a:gd name="T82" fmla="*/ 212 w 816"/>
                <a:gd name="T83" fmla="*/ 35 h 559"/>
                <a:gd name="T84" fmla="*/ 202 w 816"/>
                <a:gd name="T85" fmla="*/ 45 h 559"/>
                <a:gd name="T86" fmla="*/ 166 w 816"/>
                <a:gd name="T87" fmla="*/ 50 h 559"/>
                <a:gd name="T88" fmla="*/ 141 w 816"/>
                <a:gd name="T89" fmla="*/ 90 h 559"/>
                <a:gd name="T90" fmla="*/ 96 w 816"/>
                <a:gd name="T91" fmla="*/ 75 h 559"/>
                <a:gd name="T92" fmla="*/ 81 w 816"/>
                <a:gd name="T93" fmla="*/ 40 h 559"/>
                <a:gd name="T94" fmla="*/ 66 w 816"/>
                <a:gd name="T95" fmla="*/ 65 h 559"/>
                <a:gd name="T96" fmla="*/ 36 w 816"/>
                <a:gd name="T97" fmla="*/ 80 h 559"/>
                <a:gd name="T98" fmla="*/ 25 w 816"/>
                <a:gd name="T99" fmla="*/ 95 h 559"/>
                <a:gd name="T100" fmla="*/ 15 w 816"/>
                <a:gd name="T101" fmla="*/ 121 h 559"/>
                <a:gd name="T102" fmla="*/ 10 w 816"/>
                <a:gd name="T103" fmla="*/ 151 h 559"/>
                <a:gd name="T104" fmla="*/ 0 w 816"/>
                <a:gd name="T105" fmla="*/ 171 h 559"/>
                <a:gd name="T106" fmla="*/ 36 w 816"/>
                <a:gd name="T107" fmla="*/ 216 h 559"/>
                <a:gd name="T108" fmla="*/ 116 w 816"/>
                <a:gd name="T109" fmla="*/ 241 h 559"/>
                <a:gd name="T110" fmla="*/ 151 w 816"/>
                <a:gd name="T111" fmla="*/ 272 h 559"/>
                <a:gd name="T112" fmla="*/ 202 w 816"/>
                <a:gd name="T113" fmla="*/ 287 h 559"/>
                <a:gd name="T114" fmla="*/ 232 w 816"/>
                <a:gd name="T115" fmla="*/ 317 h 559"/>
                <a:gd name="T116" fmla="*/ 277 w 816"/>
                <a:gd name="T117" fmla="*/ 342 h 559"/>
                <a:gd name="T118" fmla="*/ 312 w 816"/>
                <a:gd name="T119" fmla="*/ 367 h 559"/>
                <a:gd name="T120" fmla="*/ 363 w 816"/>
                <a:gd name="T121" fmla="*/ 397 h 559"/>
                <a:gd name="T122" fmla="*/ 423 w 816"/>
                <a:gd name="T123" fmla="*/ 403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16" h="559">
                  <a:moveTo>
                    <a:pt x="484" y="438"/>
                  </a:moveTo>
                  <a:lnTo>
                    <a:pt x="499" y="453"/>
                  </a:lnTo>
                  <a:lnTo>
                    <a:pt x="509" y="478"/>
                  </a:lnTo>
                  <a:lnTo>
                    <a:pt x="514" y="498"/>
                  </a:lnTo>
                  <a:lnTo>
                    <a:pt x="524" y="508"/>
                  </a:lnTo>
                  <a:lnTo>
                    <a:pt x="534" y="513"/>
                  </a:lnTo>
                  <a:lnTo>
                    <a:pt x="549" y="513"/>
                  </a:lnTo>
                  <a:lnTo>
                    <a:pt x="559" y="518"/>
                  </a:lnTo>
                  <a:lnTo>
                    <a:pt x="574" y="533"/>
                  </a:lnTo>
                  <a:lnTo>
                    <a:pt x="579" y="533"/>
                  </a:lnTo>
                  <a:lnTo>
                    <a:pt x="589" y="533"/>
                  </a:lnTo>
                  <a:lnTo>
                    <a:pt x="589" y="533"/>
                  </a:lnTo>
                  <a:lnTo>
                    <a:pt x="594" y="538"/>
                  </a:lnTo>
                  <a:lnTo>
                    <a:pt x="604" y="533"/>
                  </a:lnTo>
                  <a:lnTo>
                    <a:pt x="614" y="528"/>
                  </a:lnTo>
                  <a:lnTo>
                    <a:pt x="624" y="528"/>
                  </a:lnTo>
                  <a:lnTo>
                    <a:pt x="640" y="538"/>
                  </a:lnTo>
                  <a:lnTo>
                    <a:pt x="650" y="538"/>
                  </a:lnTo>
                  <a:lnTo>
                    <a:pt x="650" y="538"/>
                  </a:lnTo>
                  <a:lnTo>
                    <a:pt x="660" y="543"/>
                  </a:lnTo>
                  <a:lnTo>
                    <a:pt x="665" y="554"/>
                  </a:lnTo>
                  <a:lnTo>
                    <a:pt x="670" y="554"/>
                  </a:lnTo>
                  <a:lnTo>
                    <a:pt x="670" y="559"/>
                  </a:lnTo>
                  <a:lnTo>
                    <a:pt x="680" y="548"/>
                  </a:lnTo>
                  <a:lnTo>
                    <a:pt x="685" y="548"/>
                  </a:lnTo>
                  <a:lnTo>
                    <a:pt x="685" y="543"/>
                  </a:lnTo>
                  <a:lnTo>
                    <a:pt x="685" y="543"/>
                  </a:lnTo>
                  <a:lnTo>
                    <a:pt x="685" y="538"/>
                  </a:lnTo>
                  <a:lnTo>
                    <a:pt x="680" y="523"/>
                  </a:lnTo>
                  <a:lnTo>
                    <a:pt x="675" y="518"/>
                  </a:lnTo>
                  <a:lnTo>
                    <a:pt x="675" y="508"/>
                  </a:lnTo>
                  <a:lnTo>
                    <a:pt x="675" y="503"/>
                  </a:lnTo>
                  <a:lnTo>
                    <a:pt x="680" y="503"/>
                  </a:lnTo>
                  <a:lnTo>
                    <a:pt x="680" y="488"/>
                  </a:lnTo>
                  <a:lnTo>
                    <a:pt x="685" y="483"/>
                  </a:lnTo>
                  <a:lnTo>
                    <a:pt x="690" y="468"/>
                  </a:lnTo>
                  <a:lnTo>
                    <a:pt x="695" y="463"/>
                  </a:lnTo>
                  <a:lnTo>
                    <a:pt x="700" y="458"/>
                  </a:lnTo>
                  <a:lnTo>
                    <a:pt x="705" y="453"/>
                  </a:lnTo>
                  <a:lnTo>
                    <a:pt x="705" y="453"/>
                  </a:lnTo>
                  <a:lnTo>
                    <a:pt x="710" y="448"/>
                  </a:lnTo>
                  <a:lnTo>
                    <a:pt x="715" y="448"/>
                  </a:lnTo>
                  <a:lnTo>
                    <a:pt x="715" y="448"/>
                  </a:lnTo>
                  <a:lnTo>
                    <a:pt x="715" y="443"/>
                  </a:lnTo>
                  <a:lnTo>
                    <a:pt x="720" y="443"/>
                  </a:lnTo>
                  <a:lnTo>
                    <a:pt x="715" y="443"/>
                  </a:lnTo>
                  <a:lnTo>
                    <a:pt x="720" y="443"/>
                  </a:lnTo>
                  <a:lnTo>
                    <a:pt x="720" y="438"/>
                  </a:lnTo>
                  <a:lnTo>
                    <a:pt x="730" y="433"/>
                  </a:lnTo>
                  <a:lnTo>
                    <a:pt x="730" y="438"/>
                  </a:lnTo>
                  <a:lnTo>
                    <a:pt x="735" y="438"/>
                  </a:lnTo>
                  <a:lnTo>
                    <a:pt x="730" y="423"/>
                  </a:lnTo>
                  <a:lnTo>
                    <a:pt x="725" y="428"/>
                  </a:lnTo>
                  <a:lnTo>
                    <a:pt x="720" y="428"/>
                  </a:lnTo>
                  <a:lnTo>
                    <a:pt x="720" y="418"/>
                  </a:lnTo>
                  <a:lnTo>
                    <a:pt x="725" y="418"/>
                  </a:lnTo>
                  <a:lnTo>
                    <a:pt x="725" y="423"/>
                  </a:lnTo>
                  <a:lnTo>
                    <a:pt x="725" y="418"/>
                  </a:lnTo>
                  <a:lnTo>
                    <a:pt x="725" y="408"/>
                  </a:lnTo>
                  <a:lnTo>
                    <a:pt x="725" y="403"/>
                  </a:lnTo>
                  <a:lnTo>
                    <a:pt x="715" y="403"/>
                  </a:lnTo>
                  <a:lnTo>
                    <a:pt x="710" y="397"/>
                  </a:lnTo>
                  <a:lnTo>
                    <a:pt x="705" y="392"/>
                  </a:lnTo>
                  <a:lnTo>
                    <a:pt x="710" y="387"/>
                  </a:lnTo>
                  <a:lnTo>
                    <a:pt x="710" y="387"/>
                  </a:lnTo>
                  <a:lnTo>
                    <a:pt x="710" y="387"/>
                  </a:lnTo>
                  <a:lnTo>
                    <a:pt x="710" y="387"/>
                  </a:lnTo>
                  <a:lnTo>
                    <a:pt x="705" y="387"/>
                  </a:lnTo>
                  <a:lnTo>
                    <a:pt x="700" y="377"/>
                  </a:lnTo>
                  <a:lnTo>
                    <a:pt x="700" y="377"/>
                  </a:lnTo>
                  <a:lnTo>
                    <a:pt x="695" y="367"/>
                  </a:lnTo>
                  <a:lnTo>
                    <a:pt x="695" y="367"/>
                  </a:lnTo>
                  <a:lnTo>
                    <a:pt x="700" y="362"/>
                  </a:lnTo>
                  <a:lnTo>
                    <a:pt x="700" y="357"/>
                  </a:lnTo>
                  <a:lnTo>
                    <a:pt x="705" y="357"/>
                  </a:lnTo>
                  <a:lnTo>
                    <a:pt x="705" y="357"/>
                  </a:lnTo>
                  <a:lnTo>
                    <a:pt x="710" y="367"/>
                  </a:lnTo>
                  <a:lnTo>
                    <a:pt x="705" y="357"/>
                  </a:lnTo>
                  <a:lnTo>
                    <a:pt x="710" y="357"/>
                  </a:lnTo>
                  <a:lnTo>
                    <a:pt x="715" y="362"/>
                  </a:lnTo>
                  <a:lnTo>
                    <a:pt x="715" y="357"/>
                  </a:lnTo>
                  <a:lnTo>
                    <a:pt x="710" y="352"/>
                  </a:lnTo>
                  <a:lnTo>
                    <a:pt x="705" y="342"/>
                  </a:lnTo>
                  <a:lnTo>
                    <a:pt x="700" y="337"/>
                  </a:lnTo>
                  <a:lnTo>
                    <a:pt x="700" y="342"/>
                  </a:lnTo>
                  <a:lnTo>
                    <a:pt x="695" y="342"/>
                  </a:lnTo>
                  <a:lnTo>
                    <a:pt x="695" y="342"/>
                  </a:lnTo>
                  <a:lnTo>
                    <a:pt x="690" y="337"/>
                  </a:lnTo>
                  <a:lnTo>
                    <a:pt x="680" y="332"/>
                  </a:lnTo>
                  <a:lnTo>
                    <a:pt x="675" y="322"/>
                  </a:lnTo>
                  <a:lnTo>
                    <a:pt x="675" y="317"/>
                  </a:lnTo>
                  <a:lnTo>
                    <a:pt x="675" y="287"/>
                  </a:lnTo>
                  <a:lnTo>
                    <a:pt x="675" y="272"/>
                  </a:lnTo>
                  <a:lnTo>
                    <a:pt x="675" y="272"/>
                  </a:lnTo>
                  <a:lnTo>
                    <a:pt x="680" y="262"/>
                  </a:lnTo>
                  <a:lnTo>
                    <a:pt x="685" y="257"/>
                  </a:lnTo>
                  <a:lnTo>
                    <a:pt x="690" y="252"/>
                  </a:lnTo>
                  <a:lnTo>
                    <a:pt x="695" y="246"/>
                  </a:lnTo>
                  <a:lnTo>
                    <a:pt x="695" y="241"/>
                  </a:lnTo>
                  <a:lnTo>
                    <a:pt x="695" y="226"/>
                  </a:lnTo>
                  <a:lnTo>
                    <a:pt x="700" y="216"/>
                  </a:lnTo>
                  <a:lnTo>
                    <a:pt x="700" y="211"/>
                  </a:lnTo>
                  <a:lnTo>
                    <a:pt x="705" y="201"/>
                  </a:lnTo>
                  <a:lnTo>
                    <a:pt x="705" y="191"/>
                  </a:lnTo>
                  <a:lnTo>
                    <a:pt x="705" y="181"/>
                  </a:lnTo>
                  <a:lnTo>
                    <a:pt x="710" y="171"/>
                  </a:lnTo>
                  <a:lnTo>
                    <a:pt x="715" y="166"/>
                  </a:lnTo>
                  <a:lnTo>
                    <a:pt x="720" y="161"/>
                  </a:lnTo>
                  <a:lnTo>
                    <a:pt x="720" y="156"/>
                  </a:lnTo>
                  <a:lnTo>
                    <a:pt x="720" y="156"/>
                  </a:lnTo>
                  <a:lnTo>
                    <a:pt x="725" y="151"/>
                  </a:lnTo>
                  <a:lnTo>
                    <a:pt x="725" y="151"/>
                  </a:lnTo>
                  <a:lnTo>
                    <a:pt x="725" y="146"/>
                  </a:lnTo>
                  <a:lnTo>
                    <a:pt x="725" y="146"/>
                  </a:lnTo>
                  <a:lnTo>
                    <a:pt x="735" y="136"/>
                  </a:lnTo>
                  <a:lnTo>
                    <a:pt x="735" y="131"/>
                  </a:lnTo>
                  <a:lnTo>
                    <a:pt x="740" y="126"/>
                  </a:lnTo>
                  <a:lnTo>
                    <a:pt x="745" y="116"/>
                  </a:lnTo>
                  <a:lnTo>
                    <a:pt x="750" y="116"/>
                  </a:lnTo>
                  <a:lnTo>
                    <a:pt x="755" y="106"/>
                  </a:lnTo>
                  <a:lnTo>
                    <a:pt x="755" y="106"/>
                  </a:lnTo>
                  <a:lnTo>
                    <a:pt x="760" y="90"/>
                  </a:lnTo>
                  <a:lnTo>
                    <a:pt x="765" y="90"/>
                  </a:lnTo>
                  <a:lnTo>
                    <a:pt x="770" y="85"/>
                  </a:lnTo>
                  <a:lnTo>
                    <a:pt x="781" y="65"/>
                  </a:lnTo>
                  <a:lnTo>
                    <a:pt x="796" y="40"/>
                  </a:lnTo>
                  <a:lnTo>
                    <a:pt x="796" y="35"/>
                  </a:lnTo>
                  <a:lnTo>
                    <a:pt x="796" y="35"/>
                  </a:lnTo>
                  <a:lnTo>
                    <a:pt x="796" y="40"/>
                  </a:lnTo>
                  <a:lnTo>
                    <a:pt x="791" y="35"/>
                  </a:lnTo>
                  <a:lnTo>
                    <a:pt x="796" y="20"/>
                  </a:lnTo>
                  <a:lnTo>
                    <a:pt x="806" y="15"/>
                  </a:lnTo>
                  <a:lnTo>
                    <a:pt x="816" y="10"/>
                  </a:lnTo>
                  <a:lnTo>
                    <a:pt x="811" y="10"/>
                  </a:lnTo>
                  <a:lnTo>
                    <a:pt x="801" y="10"/>
                  </a:lnTo>
                  <a:lnTo>
                    <a:pt x="786" y="0"/>
                  </a:lnTo>
                  <a:lnTo>
                    <a:pt x="781" y="0"/>
                  </a:lnTo>
                  <a:lnTo>
                    <a:pt x="765" y="20"/>
                  </a:lnTo>
                  <a:lnTo>
                    <a:pt x="760" y="20"/>
                  </a:lnTo>
                  <a:lnTo>
                    <a:pt x="755" y="20"/>
                  </a:lnTo>
                  <a:lnTo>
                    <a:pt x="750" y="25"/>
                  </a:lnTo>
                  <a:lnTo>
                    <a:pt x="745" y="25"/>
                  </a:lnTo>
                  <a:lnTo>
                    <a:pt x="740" y="30"/>
                  </a:lnTo>
                  <a:lnTo>
                    <a:pt x="740" y="30"/>
                  </a:lnTo>
                  <a:lnTo>
                    <a:pt x="735" y="30"/>
                  </a:lnTo>
                  <a:lnTo>
                    <a:pt x="735" y="30"/>
                  </a:lnTo>
                  <a:lnTo>
                    <a:pt x="730" y="30"/>
                  </a:lnTo>
                  <a:lnTo>
                    <a:pt x="725" y="30"/>
                  </a:lnTo>
                  <a:lnTo>
                    <a:pt x="720" y="30"/>
                  </a:lnTo>
                  <a:lnTo>
                    <a:pt x="710" y="30"/>
                  </a:lnTo>
                  <a:lnTo>
                    <a:pt x="715" y="15"/>
                  </a:lnTo>
                  <a:lnTo>
                    <a:pt x="710" y="10"/>
                  </a:lnTo>
                  <a:lnTo>
                    <a:pt x="710" y="10"/>
                  </a:lnTo>
                  <a:lnTo>
                    <a:pt x="710" y="15"/>
                  </a:lnTo>
                  <a:lnTo>
                    <a:pt x="710" y="20"/>
                  </a:lnTo>
                  <a:lnTo>
                    <a:pt x="705" y="40"/>
                  </a:lnTo>
                  <a:lnTo>
                    <a:pt x="695" y="50"/>
                  </a:lnTo>
                  <a:lnTo>
                    <a:pt x="680" y="55"/>
                  </a:lnTo>
                  <a:lnTo>
                    <a:pt x="675" y="60"/>
                  </a:lnTo>
                  <a:lnTo>
                    <a:pt x="670" y="60"/>
                  </a:lnTo>
                  <a:lnTo>
                    <a:pt x="665" y="55"/>
                  </a:lnTo>
                  <a:lnTo>
                    <a:pt x="665" y="50"/>
                  </a:lnTo>
                  <a:lnTo>
                    <a:pt x="665" y="55"/>
                  </a:lnTo>
                  <a:lnTo>
                    <a:pt x="665" y="50"/>
                  </a:lnTo>
                  <a:lnTo>
                    <a:pt x="650" y="50"/>
                  </a:lnTo>
                  <a:lnTo>
                    <a:pt x="640" y="50"/>
                  </a:lnTo>
                  <a:lnTo>
                    <a:pt x="630" y="35"/>
                  </a:lnTo>
                  <a:lnTo>
                    <a:pt x="624" y="45"/>
                  </a:lnTo>
                  <a:lnTo>
                    <a:pt x="609" y="45"/>
                  </a:lnTo>
                  <a:lnTo>
                    <a:pt x="604" y="50"/>
                  </a:lnTo>
                  <a:lnTo>
                    <a:pt x="599" y="50"/>
                  </a:lnTo>
                  <a:lnTo>
                    <a:pt x="594" y="50"/>
                  </a:lnTo>
                  <a:lnTo>
                    <a:pt x="589" y="45"/>
                  </a:lnTo>
                  <a:lnTo>
                    <a:pt x="579" y="60"/>
                  </a:lnTo>
                  <a:lnTo>
                    <a:pt x="574" y="65"/>
                  </a:lnTo>
                  <a:lnTo>
                    <a:pt x="564" y="70"/>
                  </a:lnTo>
                  <a:lnTo>
                    <a:pt x="559" y="75"/>
                  </a:lnTo>
                  <a:lnTo>
                    <a:pt x="554" y="80"/>
                  </a:lnTo>
                  <a:lnTo>
                    <a:pt x="549" y="80"/>
                  </a:lnTo>
                  <a:lnTo>
                    <a:pt x="539" y="80"/>
                  </a:lnTo>
                  <a:lnTo>
                    <a:pt x="534" y="85"/>
                  </a:lnTo>
                  <a:lnTo>
                    <a:pt x="514" y="90"/>
                  </a:lnTo>
                  <a:lnTo>
                    <a:pt x="509" y="85"/>
                  </a:lnTo>
                  <a:lnTo>
                    <a:pt x="494" y="95"/>
                  </a:lnTo>
                  <a:lnTo>
                    <a:pt x="494" y="95"/>
                  </a:lnTo>
                  <a:lnTo>
                    <a:pt x="484" y="95"/>
                  </a:lnTo>
                  <a:lnTo>
                    <a:pt x="479" y="95"/>
                  </a:lnTo>
                  <a:lnTo>
                    <a:pt x="479" y="101"/>
                  </a:lnTo>
                  <a:lnTo>
                    <a:pt x="468" y="95"/>
                  </a:lnTo>
                  <a:lnTo>
                    <a:pt x="463" y="95"/>
                  </a:lnTo>
                  <a:lnTo>
                    <a:pt x="443" y="95"/>
                  </a:lnTo>
                  <a:lnTo>
                    <a:pt x="443" y="95"/>
                  </a:lnTo>
                  <a:lnTo>
                    <a:pt x="443" y="95"/>
                  </a:lnTo>
                  <a:lnTo>
                    <a:pt x="433" y="95"/>
                  </a:lnTo>
                  <a:lnTo>
                    <a:pt x="423" y="95"/>
                  </a:lnTo>
                  <a:lnTo>
                    <a:pt x="418" y="95"/>
                  </a:lnTo>
                  <a:lnTo>
                    <a:pt x="408" y="90"/>
                  </a:lnTo>
                  <a:lnTo>
                    <a:pt x="403" y="90"/>
                  </a:lnTo>
                  <a:lnTo>
                    <a:pt x="393" y="90"/>
                  </a:lnTo>
                  <a:lnTo>
                    <a:pt x="388" y="90"/>
                  </a:lnTo>
                  <a:lnTo>
                    <a:pt x="383" y="95"/>
                  </a:lnTo>
                  <a:lnTo>
                    <a:pt x="378" y="95"/>
                  </a:lnTo>
                  <a:lnTo>
                    <a:pt x="353" y="106"/>
                  </a:lnTo>
                  <a:lnTo>
                    <a:pt x="343" y="111"/>
                  </a:lnTo>
                  <a:lnTo>
                    <a:pt x="327" y="111"/>
                  </a:lnTo>
                  <a:lnTo>
                    <a:pt x="322" y="106"/>
                  </a:lnTo>
                  <a:lnTo>
                    <a:pt x="327" y="106"/>
                  </a:lnTo>
                  <a:lnTo>
                    <a:pt x="317" y="106"/>
                  </a:lnTo>
                  <a:lnTo>
                    <a:pt x="312" y="106"/>
                  </a:lnTo>
                  <a:lnTo>
                    <a:pt x="297" y="95"/>
                  </a:lnTo>
                  <a:lnTo>
                    <a:pt x="297" y="90"/>
                  </a:lnTo>
                  <a:lnTo>
                    <a:pt x="287" y="85"/>
                  </a:lnTo>
                  <a:lnTo>
                    <a:pt x="282" y="80"/>
                  </a:lnTo>
                  <a:lnTo>
                    <a:pt x="282" y="75"/>
                  </a:lnTo>
                  <a:lnTo>
                    <a:pt x="282" y="65"/>
                  </a:lnTo>
                  <a:lnTo>
                    <a:pt x="282" y="65"/>
                  </a:lnTo>
                  <a:lnTo>
                    <a:pt x="277" y="60"/>
                  </a:lnTo>
                  <a:lnTo>
                    <a:pt x="272" y="65"/>
                  </a:lnTo>
                  <a:lnTo>
                    <a:pt x="267" y="70"/>
                  </a:lnTo>
                  <a:lnTo>
                    <a:pt x="262" y="70"/>
                  </a:lnTo>
                  <a:lnTo>
                    <a:pt x="262" y="70"/>
                  </a:lnTo>
                  <a:lnTo>
                    <a:pt x="262" y="70"/>
                  </a:lnTo>
                  <a:lnTo>
                    <a:pt x="247" y="70"/>
                  </a:lnTo>
                  <a:lnTo>
                    <a:pt x="242" y="65"/>
                  </a:lnTo>
                  <a:lnTo>
                    <a:pt x="242" y="65"/>
                  </a:lnTo>
                  <a:lnTo>
                    <a:pt x="242" y="60"/>
                  </a:lnTo>
                  <a:lnTo>
                    <a:pt x="237" y="60"/>
                  </a:lnTo>
                  <a:lnTo>
                    <a:pt x="237" y="60"/>
                  </a:lnTo>
                  <a:lnTo>
                    <a:pt x="237" y="60"/>
                  </a:lnTo>
                  <a:lnTo>
                    <a:pt x="237" y="60"/>
                  </a:lnTo>
                  <a:lnTo>
                    <a:pt x="237" y="60"/>
                  </a:lnTo>
                  <a:lnTo>
                    <a:pt x="237" y="60"/>
                  </a:lnTo>
                  <a:lnTo>
                    <a:pt x="237" y="60"/>
                  </a:lnTo>
                  <a:lnTo>
                    <a:pt x="237" y="60"/>
                  </a:lnTo>
                  <a:lnTo>
                    <a:pt x="237" y="60"/>
                  </a:lnTo>
                  <a:lnTo>
                    <a:pt x="237" y="55"/>
                  </a:lnTo>
                  <a:lnTo>
                    <a:pt x="237" y="60"/>
                  </a:lnTo>
                  <a:lnTo>
                    <a:pt x="237" y="55"/>
                  </a:lnTo>
                  <a:lnTo>
                    <a:pt x="237" y="55"/>
                  </a:lnTo>
                  <a:lnTo>
                    <a:pt x="242" y="50"/>
                  </a:lnTo>
                  <a:lnTo>
                    <a:pt x="237" y="45"/>
                  </a:lnTo>
                  <a:lnTo>
                    <a:pt x="237" y="40"/>
                  </a:lnTo>
                  <a:lnTo>
                    <a:pt x="237" y="35"/>
                  </a:lnTo>
                  <a:lnTo>
                    <a:pt x="232" y="40"/>
                  </a:lnTo>
                  <a:lnTo>
                    <a:pt x="227" y="35"/>
                  </a:lnTo>
                  <a:lnTo>
                    <a:pt x="227" y="35"/>
                  </a:lnTo>
                  <a:lnTo>
                    <a:pt x="227" y="30"/>
                  </a:lnTo>
                  <a:lnTo>
                    <a:pt x="227" y="30"/>
                  </a:lnTo>
                  <a:lnTo>
                    <a:pt x="227" y="25"/>
                  </a:lnTo>
                  <a:lnTo>
                    <a:pt x="222" y="30"/>
                  </a:lnTo>
                  <a:lnTo>
                    <a:pt x="217" y="30"/>
                  </a:lnTo>
                  <a:lnTo>
                    <a:pt x="212" y="35"/>
                  </a:lnTo>
                  <a:lnTo>
                    <a:pt x="212" y="35"/>
                  </a:lnTo>
                  <a:lnTo>
                    <a:pt x="212" y="35"/>
                  </a:lnTo>
                  <a:lnTo>
                    <a:pt x="207" y="35"/>
                  </a:lnTo>
                  <a:lnTo>
                    <a:pt x="207" y="40"/>
                  </a:lnTo>
                  <a:lnTo>
                    <a:pt x="202" y="40"/>
                  </a:lnTo>
                  <a:lnTo>
                    <a:pt x="202" y="45"/>
                  </a:lnTo>
                  <a:lnTo>
                    <a:pt x="187" y="45"/>
                  </a:lnTo>
                  <a:lnTo>
                    <a:pt x="187" y="40"/>
                  </a:lnTo>
                  <a:lnTo>
                    <a:pt x="181" y="40"/>
                  </a:lnTo>
                  <a:lnTo>
                    <a:pt x="176" y="40"/>
                  </a:lnTo>
                  <a:lnTo>
                    <a:pt x="166" y="45"/>
                  </a:lnTo>
                  <a:lnTo>
                    <a:pt x="166" y="50"/>
                  </a:lnTo>
                  <a:lnTo>
                    <a:pt x="161" y="55"/>
                  </a:lnTo>
                  <a:lnTo>
                    <a:pt x="161" y="55"/>
                  </a:lnTo>
                  <a:lnTo>
                    <a:pt x="161" y="70"/>
                  </a:lnTo>
                  <a:lnTo>
                    <a:pt x="166" y="75"/>
                  </a:lnTo>
                  <a:lnTo>
                    <a:pt x="151" y="80"/>
                  </a:lnTo>
                  <a:lnTo>
                    <a:pt x="141" y="90"/>
                  </a:lnTo>
                  <a:lnTo>
                    <a:pt x="121" y="90"/>
                  </a:lnTo>
                  <a:lnTo>
                    <a:pt x="116" y="90"/>
                  </a:lnTo>
                  <a:lnTo>
                    <a:pt x="111" y="85"/>
                  </a:lnTo>
                  <a:lnTo>
                    <a:pt x="111" y="85"/>
                  </a:lnTo>
                  <a:lnTo>
                    <a:pt x="106" y="80"/>
                  </a:lnTo>
                  <a:lnTo>
                    <a:pt x="96" y="75"/>
                  </a:lnTo>
                  <a:lnTo>
                    <a:pt x="96" y="70"/>
                  </a:lnTo>
                  <a:lnTo>
                    <a:pt x="91" y="60"/>
                  </a:lnTo>
                  <a:lnTo>
                    <a:pt x="91" y="55"/>
                  </a:lnTo>
                  <a:lnTo>
                    <a:pt x="86" y="50"/>
                  </a:lnTo>
                  <a:lnTo>
                    <a:pt x="86" y="40"/>
                  </a:lnTo>
                  <a:lnTo>
                    <a:pt x="81" y="40"/>
                  </a:lnTo>
                  <a:lnTo>
                    <a:pt x="76" y="40"/>
                  </a:lnTo>
                  <a:lnTo>
                    <a:pt x="76" y="40"/>
                  </a:lnTo>
                  <a:lnTo>
                    <a:pt x="81" y="55"/>
                  </a:lnTo>
                  <a:lnTo>
                    <a:pt x="71" y="65"/>
                  </a:lnTo>
                  <a:lnTo>
                    <a:pt x="71" y="65"/>
                  </a:lnTo>
                  <a:lnTo>
                    <a:pt x="66" y="65"/>
                  </a:lnTo>
                  <a:lnTo>
                    <a:pt x="61" y="65"/>
                  </a:lnTo>
                  <a:lnTo>
                    <a:pt x="61" y="70"/>
                  </a:lnTo>
                  <a:lnTo>
                    <a:pt x="56" y="75"/>
                  </a:lnTo>
                  <a:lnTo>
                    <a:pt x="56" y="75"/>
                  </a:lnTo>
                  <a:lnTo>
                    <a:pt x="41" y="80"/>
                  </a:lnTo>
                  <a:lnTo>
                    <a:pt x="36" y="80"/>
                  </a:lnTo>
                  <a:lnTo>
                    <a:pt x="25" y="90"/>
                  </a:lnTo>
                  <a:lnTo>
                    <a:pt x="25" y="90"/>
                  </a:lnTo>
                  <a:lnTo>
                    <a:pt x="25" y="95"/>
                  </a:lnTo>
                  <a:lnTo>
                    <a:pt x="20" y="95"/>
                  </a:lnTo>
                  <a:lnTo>
                    <a:pt x="20" y="95"/>
                  </a:lnTo>
                  <a:lnTo>
                    <a:pt x="25" y="95"/>
                  </a:lnTo>
                  <a:lnTo>
                    <a:pt x="20" y="101"/>
                  </a:lnTo>
                  <a:lnTo>
                    <a:pt x="20" y="101"/>
                  </a:lnTo>
                  <a:lnTo>
                    <a:pt x="20" y="106"/>
                  </a:lnTo>
                  <a:lnTo>
                    <a:pt x="20" y="106"/>
                  </a:lnTo>
                  <a:lnTo>
                    <a:pt x="20" y="111"/>
                  </a:lnTo>
                  <a:lnTo>
                    <a:pt x="15" y="121"/>
                  </a:lnTo>
                  <a:lnTo>
                    <a:pt x="15" y="126"/>
                  </a:lnTo>
                  <a:lnTo>
                    <a:pt x="10" y="131"/>
                  </a:lnTo>
                  <a:lnTo>
                    <a:pt x="10" y="136"/>
                  </a:lnTo>
                  <a:lnTo>
                    <a:pt x="10" y="136"/>
                  </a:lnTo>
                  <a:lnTo>
                    <a:pt x="15" y="141"/>
                  </a:lnTo>
                  <a:lnTo>
                    <a:pt x="10" y="151"/>
                  </a:lnTo>
                  <a:lnTo>
                    <a:pt x="10" y="161"/>
                  </a:lnTo>
                  <a:lnTo>
                    <a:pt x="5" y="166"/>
                  </a:lnTo>
                  <a:lnTo>
                    <a:pt x="5" y="161"/>
                  </a:lnTo>
                  <a:lnTo>
                    <a:pt x="0" y="166"/>
                  </a:lnTo>
                  <a:lnTo>
                    <a:pt x="0" y="176"/>
                  </a:lnTo>
                  <a:lnTo>
                    <a:pt x="0" y="171"/>
                  </a:lnTo>
                  <a:lnTo>
                    <a:pt x="5" y="176"/>
                  </a:lnTo>
                  <a:lnTo>
                    <a:pt x="10" y="186"/>
                  </a:lnTo>
                  <a:lnTo>
                    <a:pt x="10" y="191"/>
                  </a:lnTo>
                  <a:lnTo>
                    <a:pt x="10" y="196"/>
                  </a:lnTo>
                  <a:lnTo>
                    <a:pt x="25" y="216"/>
                  </a:lnTo>
                  <a:lnTo>
                    <a:pt x="36" y="216"/>
                  </a:lnTo>
                  <a:lnTo>
                    <a:pt x="46" y="226"/>
                  </a:lnTo>
                  <a:lnTo>
                    <a:pt x="56" y="241"/>
                  </a:lnTo>
                  <a:lnTo>
                    <a:pt x="56" y="246"/>
                  </a:lnTo>
                  <a:lnTo>
                    <a:pt x="66" y="252"/>
                  </a:lnTo>
                  <a:lnTo>
                    <a:pt x="86" y="241"/>
                  </a:lnTo>
                  <a:lnTo>
                    <a:pt x="116" y="241"/>
                  </a:lnTo>
                  <a:lnTo>
                    <a:pt x="121" y="241"/>
                  </a:lnTo>
                  <a:lnTo>
                    <a:pt x="121" y="246"/>
                  </a:lnTo>
                  <a:lnTo>
                    <a:pt x="136" y="252"/>
                  </a:lnTo>
                  <a:lnTo>
                    <a:pt x="141" y="257"/>
                  </a:lnTo>
                  <a:lnTo>
                    <a:pt x="146" y="272"/>
                  </a:lnTo>
                  <a:lnTo>
                    <a:pt x="151" y="272"/>
                  </a:lnTo>
                  <a:lnTo>
                    <a:pt x="156" y="272"/>
                  </a:lnTo>
                  <a:lnTo>
                    <a:pt x="171" y="272"/>
                  </a:lnTo>
                  <a:lnTo>
                    <a:pt x="181" y="272"/>
                  </a:lnTo>
                  <a:lnTo>
                    <a:pt x="192" y="272"/>
                  </a:lnTo>
                  <a:lnTo>
                    <a:pt x="197" y="282"/>
                  </a:lnTo>
                  <a:lnTo>
                    <a:pt x="202" y="287"/>
                  </a:lnTo>
                  <a:lnTo>
                    <a:pt x="212" y="302"/>
                  </a:lnTo>
                  <a:lnTo>
                    <a:pt x="212" y="307"/>
                  </a:lnTo>
                  <a:lnTo>
                    <a:pt x="217" y="307"/>
                  </a:lnTo>
                  <a:lnTo>
                    <a:pt x="217" y="307"/>
                  </a:lnTo>
                  <a:lnTo>
                    <a:pt x="222" y="312"/>
                  </a:lnTo>
                  <a:lnTo>
                    <a:pt x="232" y="317"/>
                  </a:lnTo>
                  <a:lnTo>
                    <a:pt x="237" y="322"/>
                  </a:lnTo>
                  <a:lnTo>
                    <a:pt x="252" y="327"/>
                  </a:lnTo>
                  <a:lnTo>
                    <a:pt x="257" y="337"/>
                  </a:lnTo>
                  <a:lnTo>
                    <a:pt x="262" y="337"/>
                  </a:lnTo>
                  <a:lnTo>
                    <a:pt x="267" y="342"/>
                  </a:lnTo>
                  <a:lnTo>
                    <a:pt x="277" y="342"/>
                  </a:lnTo>
                  <a:lnTo>
                    <a:pt x="277" y="342"/>
                  </a:lnTo>
                  <a:lnTo>
                    <a:pt x="282" y="342"/>
                  </a:lnTo>
                  <a:lnTo>
                    <a:pt x="282" y="342"/>
                  </a:lnTo>
                  <a:lnTo>
                    <a:pt x="292" y="352"/>
                  </a:lnTo>
                  <a:lnTo>
                    <a:pt x="302" y="357"/>
                  </a:lnTo>
                  <a:lnTo>
                    <a:pt x="312" y="367"/>
                  </a:lnTo>
                  <a:lnTo>
                    <a:pt x="312" y="372"/>
                  </a:lnTo>
                  <a:lnTo>
                    <a:pt x="333" y="382"/>
                  </a:lnTo>
                  <a:lnTo>
                    <a:pt x="338" y="387"/>
                  </a:lnTo>
                  <a:lnTo>
                    <a:pt x="353" y="392"/>
                  </a:lnTo>
                  <a:lnTo>
                    <a:pt x="358" y="392"/>
                  </a:lnTo>
                  <a:lnTo>
                    <a:pt x="363" y="397"/>
                  </a:lnTo>
                  <a:lnTo>
                    <a:pt x="368" y="403"/>
                  </a:lnTo>
                  <a:lnTo>
                    <a:pt x="383" y="408"/>
                  </a:lnTo>
                  <a:lnTo>
                    <a:pt x="383" y="408"/>
                  </a:lnTo>
                  <a:lnTo>
                    <a:pt x="388" y="403"/>
                  </a:lnTo>
                  <a:lnTo>
                    <a:pt x="408" y="403"/>
                  </a:lnTo>
                  <a:lnTo>
                    <a:pt x="423" y="403"/>
                  </a:lnTo>
                  <a:lnTo>
                    <a:pt x="428" y="403"/>
                  </a:lnTo>
                  <a:lnTo>
                    <a:pt x="448" y="413"/>
                  </a:lnTo>
                  <a:lnTo>
                    <a:pt x="468" y="423"/>
                  </a:lnTo>
                  <a:lnTo>
                    <a:pt x="484" y="438"/>
                  </a:lnTo>
                  <a:close/>
                </a:path>
              </a:pathLst>
            </a:custGeom>
            <a:solidFill>
              <a:srgbClr val="0070C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FFFFFF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96" name="Freeform 101"/>
            <p:cNvSpPr>
              <a:spLocks/>
            </p:cNvSpPr>
            <p:nvPr/>
          </p:nvSpPr>
          <p:spPr bwMode="auto">
            <a:xfrm>
              <a:off x="7550285" y="368144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97" name="Freeform 102"/>
            <p:cNvSpPr>
              <a:spLocks/>
            </p:cNvSpPr>
            <p:nvPr/>
          </p:nvSpPr>
          <p:spPr bwMode="auto">
            <a:xfrm>
              <a:off x="7208819" y="3827261"/>
              <a:ext cx="13641" cy="16624"/>
            </a:xfrm>
            <a:custGeom>
              <a:avLst/>
              <a:gdLst>
                <a:gd name="T0" fmla="*/ 0 w 31"/>
                <a:gd name="T1" fmla="*/ 10 h 35"/>
                <a:gd name="T2" fmla="*/ 5 w 31"/>
                <a:gd name="T3" fmla="*/ 20 h 35"/>
                <a:gd name="T4" fmla="*/ 16 w 31"/>
                <a:gd name="T5" fmla="*/ 30 h 35"/>
                <a:gd name="T6" fmla="*/ 16 w 31"/>
                <a:gd name="T7" fmla="*/ 30 h 35"/>
                <a:gd name="T8" fmla="*/ 26 w 31"/>
                <a:gd name="T9" fmla="*/ 35 h 35"/>
                <a:gd name="T10" fmla="*/ 31 w 31"/>
                <a:gd name="T11" fmla="*/ 25 h 35"/>
                <a:gd name="T12" fmla="*/ 31 w 31"/>
                <a:gd name="T13" fmla="*/ 15 h 35"/>
                <a:gd name="T14" fmla="*/ 31 w 31"/>
                <a:gd name="T15" fmla="*/ 10 h 35"/>
                <a:gd name="T16" fmla="*/ 21 w 31"/>
                <a:gd name="T17" fmla="*/ 5 h 35"/>
                <a:gd name="T18" fmla="*/ 21 w 31"/>
                <a:gd name="T19" fmla="*/ 5 h 35"/>
                <a:gd name="T20" fmla="*/ 16 w 31"/>
                <a:gd name="T21" fmla="*/ 5 h 35"/>
                <a:gd name="T22" fmla="*/ 5 w 31"/>
                <a:gd name="T23" fmla="*/ 0 h 35"/>
                <a:gd name="T24" fmla="*/ 0 w 31"/>
                <a:gd name="T25" fmla="*/ 0 h 35"/>
                <a:gd name="T26" fmla="*/ 0 w 31"/>
                <a:gd name="T27" fmla="*/ 1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" h="35">
                  <a:moveTo>
                    <a:pt x="0" y="10"/>
                  </a:moveTo>
                  <a:lnTo>
                    <a:pt x="5" y="20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26" y="35"/>
                  </a:lnTo>
                  <a:lnTo>
                    <a:pt x="31" y="25"/>
                  </a:lnTo>
                  <a:lnTo>
                    <a:pt x="31" y="15"/>
                  </a:lnTo>
                  <a:lnTo>
                    <a:pt x="31" y="10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16" y="5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98" name="Freeform 103"/>
            <p:cNvSpPr>
              <a:spLocks/>
            </p:cNvSpPr>
            <p:nvPr/>
          </p:nvSpPr>
          <p:spPr bwMode="auto">
            <a:xfrm>
              <a:off x="7538844" y="3557008"/>
              <a:ext cx="9242" cy="14724"/>
            </a:xfrm>
            <a:custGeom>
              <a:avLst/>
              <a:gdLst>
                <a:gd name="T0" fmla="*/ 11 w 21"/>
                <a:gd name="T1" fmla="*/ 20 h 31"/>
                <a:gd name="T2" fmla="*/ 16 w 21"/>
                <a:gd name="T3" fmla="*/ 31 h 31"/>
                <a:gd name="T4" fmla="*/ 16 w 21"/>
                <a:gd name="T5" fmla="*/ 26 h 31"/>
                <a:gd name="T6" fmla="*/ 16 w 21"/>
                <a:gd name="T7" fmla="*/ 15 h 31"/>
                <a:gd name="T8" fmla="*/ 21 w 21"/>
                <a:gd name="T9" fmla="*/ 15 h 31"/>
                <a:gd name="T10" fmla="*/ 21 w 21"/>
                <a:gd name="T11" fmla="*/ 15 h 31"/>
                <a:gd name="T12" fmla="*/ 16 w 21"/>
                <a:gd name="T13" fmla="*/ 0 h 31"/>
                <a:gd name="T14" fmla="*/ 6 w 21"/>
                <a:gd name="T15" fmla="*/ 5 h 31"/>
                <a:gd name="T16" fmla="*/ 0 w 21"/>
                <a:gd name="T17" fmla="*/ 10 h 31"/>
                <a:gd name="T18" fmla="*/ 6 w 21"/>
                <a:gd name="T19" fmla="*/ 20 h 31"/>
                <a:gd name="T20" fmla="*/ 6 w 21"/>
                <a:gd name="T21" fmla="*/ 20 h 31"/>
                <a:gd name="T22" fmla="*/ 11 w 21"/>
                <a:gd name="T23" fmla="*/ 2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" h="31">
                  <a:moveTo>
                    <a:pt x="11" y="20"/>
                  </a:moveTo>
                  <a:lnTo>
                    <a:pt x="16" y="31"/>
                  </a:lnTo>
                  <a:lnTo>
                    <a:pt x="16" y="26"/>
                  </a:lnTo>
                  <a:lnTo>
                    <a:pt x="16" y="15"/>
                  </a:lnTo>
                  <a:lnTo>
                    <a:pt x="21" y="15"/>
                  </a:lnTo>
                  <a:lnTo>
                    <a:pt x="21" y="15"/>
                  </a:lnTo>
                  <a:lnTo>
                    <a:pt x="16" y="0"/>
                  </a:lnTo>
                  <a:lnTo>
                    <a:pt x="6" y="5"/>
                  </a:lnTo>
                  <a:lnTo>
                    <a:pt x="0" y="10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11" y="2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99" name="Freeform 104"/>
            <p:cNvSpPr>
              <a:spLocks/>
            </p:cNvSpPr>
            <p:nvPr/>
          </p:nvSpPr>
          <p:spPr bwMode="auto">
            <a:xfrm>
              <a:off x="7527841" y="3547507"/>
              <a:ext cx="8801" cy="7125"/>
            </a:xfrm>
            <a:custGeom>
              <a:avLst/>
              <a:gdLst>
                <a:gd name="T0" fmla="*/ 15 w 20"/>
                <a:gd name="T1" fmla="*/ 15 h 15"/>
                <a:gd name="T2" fmla="*/ 0 w 20"/>
                <a:gd name="T3" fmla="*/ 10 h 15"/>
                <a:gd name="T4" fmla="*/ 0 w 20"/>
                <a:gd name="T5" fmla="*/ 5 h 15"/>
                <a:gd name="T6" fmla="*/ 5 w 20"/>
                <a:gd name="T7" fmla="*/ 0 h 15"/>
                <a:gd name="T8" fmla="*/ 20 w 20"/>
                <a:gd name="T9" fmla="*/ 0 h 15"/>
                <a:gd name="T10" fmla="*/ 20 w 20"/>
                <a:gd name="T11" fmla="*/ 5 h 15"/>
                <a:gd name="T12" fmla="*/ 20 w 20"/>
                <a:gd name="T13" fmla="*/ 10 h 15"/>
                <a:gd name="T14" fmla="*/ 20 w 20"/>
                <a:gd name="T15" fmla="*/ 15 h 15"/>
                <a:gd name="T16" fmla="*/ 15 w 20"/>
                <a:gd name="T1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15">
                  <a:moveTo>
                    <a:pt x="15" y="15"/>
                  </a:moveTo>
                  <a:lnTo>
                    <a:pt x="0" y="10"/>
                  </a:lnTo>
                  <a:lnTo>
                    <a:pt x="0" y="5"/>
                  </a:lnTo>
                  <a:lnTo>
                    <a:pt x="5" y="0"/>
                  </a:lnTo>
                  <a:lnTo>
                    <a:pt x="20" y="0"/>
                  </a:lnTo>
                  <a:lnTo>
                    <a:pt x="20" y="5"/>
                  </a:lnTo>
                  <a:lnTo>
                    <a:pt x="20" y="10"/>
                  </a:lnTo>
                  <a:lnTo>
                    <a:pt x="20" y="15"/>
                  </a:lnTo>
                  <a:lnTo>
                    <a:pt x="15" y="1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00" name="Freeform 105"/>
            <p:cNvSpPr>
              <a:spLocks/>
            </p:cNvSpPr>
            <p:nvPr/>
          </p:nvSpPr>
          <p:spPr bwMode="auto">
            <a:xfrm>
              <a:off x="7543684" y="3571730"/>
              <a:ext cx="6601" cy="9498"/>
            </a:xfrm>
            <a:custGeom>
              <a:avLst/>
              <a:gdLst>
                <a:gd name="T0" fmla="*/ 10 w 15"/>
                <a:gd name="T1" fmla="*/ 10 h 20"/>
                <a:gd name="T2" fmla="*/ 15 w 15"/>
                <a:gd name="T3" fmla="*/ 15 h 20"/>
                <a:gd name="T4" fmla="*/ 15 w 15"/>
                <a:gd name="T5" fmla="*/ 20 h 20"/>
                <a:gd name="T6" fmla="*/ 10 w 15"/>
                <a:gd name="T7" fmla="*/ 20 h 20"/>
                <a:gd name="T8" fmla="*/ 5 w 15"/>
                <a:gd name="T9" fmla="*/ 20 h 20"/>
                <a:gd name="T10" fmla="*/ 0 w 15"/>
                <a:gd name="T11" fmla="*/ 10 h 20"/>
                <a:gd name="T12" fmla="*/ 5 w 15"/>
                <a:gd name="T13" fmla="*/ 5 h 20"/>
                <a:gd name="T14" fmla="*/ 0 w 15"/>
                <a:gd name="T15" fmla="*/ 5 h 20"/>
                <a:gd name="T16" fmla="*/ 5 w 15"/>
                <a:gd name="T17" fmla="*/ 5 h 20"/>
                <a:gd name="T18" fmla="*/ 5 w 15"/>
                <a:gd name="T19" fmla="*/ 0 h 20"/>
                <a:gd name="T20" fmla="*/ 10 w 15"/>
                <a:gd name="T21" fmla="*/ 5 h 20"/>
                <a:gd name="T22" fmla="*/ 5 w 15"/>
                <a:gd name="T23" fmla="*/ 5 h 20"/>
                <a:gd name="T24" fmla="*/ 10 w 15"/>
                <a:gd name="T25" fmla="*/ 10 h 20"/>
                <a:gd name="T26" fmla="*/ 10 w 15"/>
                <a:gd name="T27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" h="20">
                  <a:moveTo>
                    <a:pt x="10" y="10"/>
                  </a:moveTo>
                  <a:lnTo>
                    <a:pt x="15" y="15"/>
                  </a:lnTo>
                  <a:lnTo>
                    <a:pt x="15" y="20"/>
                  </a:lnTo>
                  <a:lnTo>
                    <a:pt x="10" y="20"/>
                  </a:lnTo>
                  <a:lnTo>
                    <a:pt x="5" y="20"/>
                  </a:lnTo>
                  <a:lnTo>
                    <a:pt x="0" y="10"/>
                  </a:lnTo>
                  <a:lnTo>
                    <a:pt x="5" y="5"/>
                  </a:lnTo>
                  <a:lnTo>
                    <a:pt x="0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10" y="5"/>
                  </a:lnTo>
                  <a:lnTo>
                    <a:pt x="5" y="5"/>
                  </a:lnTo>
                  <a:lnTo>
                    <a:pt x="10" y="10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01" name="Freeform 106"/>
            <p:cNvSpPr>
              <a:spLocks/>
            </p:cNvSpPr>
            <p:nvPr/>
          </p:nvSpPr>
          <p:spPr bwMode="auto">
            <a:xfrm>
              <a:off x="7248861" y="3648199"/>
              <a:ext cx="8801" cy="9498"/>
            </a:xfrm>
            <a:custGeom>
              <a:avLst/>
              <a:gdLst>
                <a:gd name="T0" fmla="*/ 20 w 20"/>
                <a:gd name="T1" fmla="*/ 20 h 20"/>
                <a:gd name="T2" fmla="*/ 20 w 20"/>
                <a:gd name="T3" fmla="*/ 10 h 20"/>
                <a:gd name="T4" fmla="*/ 15 w 20"/>
                <a:gd name="T5" fmla="*/ 10 h 20"/>
                <a:gd name="T6" fmla="*/ 15 w 20"/>
                <a:gd name="T7" fmla="*/ 5 h 20"/>
                <a:gd name="T8" fmla="*/ 10 w 20"/>
                <a:gd name="T9" fmla="*/ 10 h 20"/>
                <a:gd name="T10" fmla="*/ 5 w 20"/>
                <a:gd name="T11" fmla="*/ 0 h 20"/>
                <a:gd name="T12" fmla="*/ 0 w 20"/>
                <a:gd name="T13" fmla="*/ 5 h 20"/>
                <a:gd name="T14" fmla="*/ 0 w 20"/>
                <a:gd name="T15" fmla="*/ 5 h 20"/>
                <a:gd name="T16" fmla="*/ 0 w 20"/>
                <a:gd name="T17" fmla="*/ 10 h 20"/>
                <a:gd name="T18" fmla="*/ 0 w 20"/>
                <a:gd name="T19" fmla="*/ 15 h 20"/>
                <a:gd name="T20" fmla="*/ 10 w 20"/>
                <a:gd name="T21" fmla="*/ 15 h 20"/>
                <a:gd name="T22" fmla="*/ 10 w 20"/>
                <a:gd name="T23" fmla="*/ 15 h 20"/>
                <a:gd name="T24" fmla="*/ 15 w 20"/>
                <a:gd name="T25" fmla="*/ 15 h 20"/>
                <a:gd name="T26" fmla="*/ 20 w 20"/>
                <a:gd name="T27" fmla="*/ 20 h 20"/>
                <a:gd name="T28" fmla="*/ 20 w 20"/>
                <a:gd name="T2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20">
                  <a:moveTo>
                    <a:pt x="20" y="20"/>
                  </a:moveTo>
                  <a:lnTo>
                    <a:pt x="20" y="10"/>
                  </a:lnTo>
                  <a:lnTo>
                    <a:pt x="15" y="10"/>
                  </a:lnTo>
                  <a:lnTo>
                    <a:pt x="15" y="5"/>
                  </a:lnTo>
                  <a:lnTo>
                    <a:pt x="10" y="10"/>
                  </a:lnTo>
                  <a:lnTo>
                    <a:pt x="5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5" y="15"/>
                  </a:lnTo>
                  <a:lnTo>
                    <a:pt x="20" y="20"/>
                  </a:lnTo>
                  <a:lnTo>
                    <a:pt x="20" y="2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02" name="Freeform 108"/>
            <p:cNvSpPr>
              <a:spLocks/>
            </p:cNvSpPr>
            <p:nvPr/>
          </p:nvSpPr>
          <p:spPr bwMode="auto">
            <a:xfrm>
              <a:off x="7220260" y="3641076"/>
              <a:ext cx="6601" cy="9498"/>
            </a:xfrm>
            <a:custGeom>
              <a:avLst/>
              <a:gdLst>
                <a:gd name="T0" fmla="*/ 10 w 15"/>
                <a:gd name="T1" fmla="*/ 5 h 20"/>
                <a:gd name="T2" fmla="*/ 10 w 15"/>
                <a:gd name="T3" fmla="*/ 10 h 20"/>
                <a:gd name="T4" fmla="*/ 15 w 15"/>
                <a:gd name="T5" fmla="*/ 15 h 20"/>
                <a:gd name="T6" fmla="*/ 15 w 15"/>
                <a:gd name="T7" fmla="*/ 20 h 20"/>
                <a:gd name="T8" fmla="*/ 5 w 15"/>
                <a:gd name="T9" fmla="*/ 15 h 20"/>
                <a:gd name="T10" fmla="*/ 5 w 15"/>
                <a:gd name="T11" fmla="*/ 5 h 20"/>
                <a:gd name="T12" fmla="*/ 0 w 15"/>
                <a:gd name="T13" fmla="*/ 0 h 20"/>
                <a:gd name="T14" fmla="*/ 10 w 15"/>
                <a:gd name="T15" fmla="*/ 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20">
                  <a:moveTo>
                    <a:pt x="10" y="5"/>
                  </a:moveTo>
                  <a:lnTo>
                    <a:pt x="10" y="10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5" y="15"/>
                  </a:lnTo>
                  <a:lnTo>
                    <a:pt x="5" y="5"/>
                  </a:lnTo>
                  <a:lnTo>
                    <a:pt x="0" y="0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03" name="Freeform 109"/>
            <p:cNvSpPr>
              <a:spLocks/>
            </p:cNvSpPr>
            <p:nvPr/>
          </p:nvSpPr>
          <p:spPr bwMode="auto">
            <a:xfrm>
              <a:off x="7572285" y="3511885"/>
              <a:ext cx="4399" cy="7125"/>
            </a:xfrm>
            <a:custGeom>
              <a:avLst/>
              <a:gdLst>
                <a:gd name="T0" fmla="*/ 5 w 10"/>
                <a:gd name="T1" fmla="*/ 15 h 15"/>
                <a:gd name="T2" fmla="*/ 10 w 10"/>
                <a:gd name="T3" fmla="*/ 5 h 15"/>
                <a:gd name="T4" fmla="*/ 10 w 10"/>
                <a:gd name="T5" fmla="*/ 0 h 15"/>
                <a:gd name="T6" fmla="*/ 5 w 10"/>
                <a:gd name="T7" fmla="*/ 0 h 15"/>
                <a:gd name="T8" fmla="*/ 0 w 10"/>
                <a:gd name="T9" fmla="*/ 5 h 15"/>
                <a:gd name="T10" fmla="*/ 5 w 10"/>
                <a:gd name="T1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5">
                  <a:moveTo>
                    <a:pt x="5" y="15"/>
                  </a:moveTo>
                  <a:lnTo>
                    <a:pt x="10" y="5"/>
                  </a:lnTo>
                  <a:lnTo>
                    <a:pt x="10" y="0"/>
                  </a:lnTo>
                  <a:lnTo>
                    <a:pt x="5" y="0"/>
                  </a:lnTo>
                  <a:lnTo>
                    <a:pt x="0" y="5"/>
                  </a:lnTo>
                  <a:lnTo>
                    <a:pt x="5" y="1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04" name="Freeform 110"/>
            <p:cNvSpPr>
              <a:spLocks/>
            </p:cNvSpPr>
            <p:nvPr/>
          </p:nvSpPr>
          <p:spPr bwMode="auto">
            <a:xfrm>
              <a:off x="7346549" y="3526134"/>
              <a:ext cx="4399" cy="4749"/>
            </a:xfrm>
            <a:custGeom>
              <a:avLst/>
              <a:gdLst>
                <a:gd name="T0" fmla="*/ 0 w 10"/>
                <a:gd name="T1" fmla="*/ 10 h 10"/>
                <a:gd name="T2" fmla="*/ 5 w 10"/>
                <a:gd name="T3" fmla="*/ 10 h 10"/>
                <a:gd name="T4" fmla="*/ 10 w 10"/>
                <a:gd name="T5" fmla="*/ 0 h 10"/>
                <a:gd name="T6" fmla="*/ 5 w 10"/>
                <a:gd name="T7" fmla="*/ 0 h 10"/>
                <a:gd name="T8" fmla="*/ 0 w 10"/>
                <a:gd name="T9" fmla="*/ 5 h 10"/>
                <a:gd name="T10" fmla="*/ 0 w 10"/>
                <a:gd name="T11" fmla="*/ 10 h 10"/>
                <a:gd name="T12" fmla="*/ 0 w 10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0">
                  <a:moveTo>
                    <a:pt x="0" y="10"/>
                  </a:moveTo>
                  <a:lnTo>
                    <a:pt x="5" y="1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05" name="Freeform 111"/>
            <p:cNvSpPr>
              <a:spLocks/>
            </p:cNvSpPr>
            <p:nvPr/>
          </p:nvSpPr>
          <p:spPr bwMode="auto">
            <a:xfrm>
              <a:off x="7499240" y="3547507"/>
              <a:ext cx="6601" cy="4749"/>
            </a:xfrm>
            <a:custGeom>
              <a:avLst/>
              <a:gdLst>
                <a:gd name="T0" fmla="*/ 10 w 15"/>
                <a:gd name="T1" fmla="*/ 5 h 10"/>
                <a:gd name="T2" fmla="*/ 15 w 15"/>
                <a:gd name="T3" fmla="*/ 10 h 10"/>
                <a:gd name="T4" fmla="*/ 15 w 15"/>
                <a:gd name="T5" fmla="*/ 10 h 10"/>
                <a:gd name="T6" fmla="*/ 5 w 15"/>
                <a:gd name="T7" fmla="*/ 10 h 10"/>
                <a:gd name="T8" fmla="*/ 5 w 15"/>
                <a:gd name="T9" fmla="*/ 5 h 10"/>
                <a:gd name="T10" fmla="*/ 0 w 15"/>
                <a:gd name="T11" fmla="*/ 0 h 10"/>
                <a:gd name="T12" fmla="*/ 10 w 15"/>
                <a:gd name="T13" fmla="*/ 0 h 10"/>
                <a:gd name="T14" fmla="*/ 10 w 15"/>
                <a:gd name="T15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0">
                  <a:moveTo>
                    <a:pt x="10" y="5"/>
                  </a:moveTo>
                  <a:lnTo>
                    <a:pt x="15" y="10"/>
                  </a:lnTo>
                  <a:lnTo>
                    <a:pt x="15" y="10"/>
                  </a:lnTo>
                  <a:lnTo>
                    <a:pt x="5" y="10"/>
                  </a:lnTo>
                  <a:lnTo>
                    <a:pt x="5" y="5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06" name="Freeform 112"/>
            <p:cNvSpPr>
              <a:spLocks/>
            </p:cNvSpPr>
            <p:nvPr/>
          </p:nvSpPr>
          <p:spPr bwMode="auto">
            <a:xfrm>
              <a:off x="7264263" y="3657700"/>
              <a:ext cx="2199" cy="9498"/>
            </a:xfrm>
            <a:custGeom>
              <a:avLst/>
              <a:gdLst>
                <a:gd name="T0" fmla="*/ 5 w 5"/>
                <a:gd name="T1" fmla="*/ 0 h 20"/>
                <a:gd name="T2" fmla="*/ 5 w 5"/>
                <a:gd name="T3" fmla="*/ 0 h 20"/>
                <a:gd name="T4" fmla="*/ 5 w 5"/>
                <a:gd name="T5" fmla="*/ 0 h 20"/>
                <a:gd name="T6" fmla="*/ 0 w 5"/>
                <a:gd name="T7" fmla="*/ 5 h 20"/>
                <a:gd name="T8" fmla="*/ 5 w 5"/>
                <a:gd name="T9" fmla="*/ 20 h 20"/>
                <a:gd name="T10" fmla="*/ 5 w 5"/>
                <a:gd name="T11" fmla="*/ 5 h 20"/>
                <a:gd name="T12" fmla="*/ 5 w 5"/>
                <a:gd name="T1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20">
                  <a:moveTo>
                    <a:pt x="5" y="0"/>
                  </a:moveTo>
                  <a:lnTo>
                    <a:pt x="5" y="0"/>
                  </a:lnTo>
                  <a:lnTo>
                    <a:pt x="5" y="0"/>
                  </a:lnTo>
                  <a:lnTo>
                    <a:pt x="0" y="5"/>
                  </a:lnTo>
                  <a:lnTo>
                    <a:pt x="5" y="20"/>
                  </a:lnTo>
                  <a:lnTo>
                    <a:pt x="5" y="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07" name="Freeform 113"/>
            <p:cNvSpPr>
              <a:spLocks/>
            </p:cNvSpPr>
            <p:nvPr/>
          </p:nvSpPr>
          <p:spPr bwMode="auto">
            <a:xfrm>
              <a:off x="7253260" y="3638227"/>
              <a:ext cx="2199" cy="5224"/>
            </a:xfrm>
            <a:custGeom>
              <a:avLst/>
              <a:gdLst>
                <a:gd name="T0" fmla="*/ 0 w 5"/>
                <a:gd name="T1" fmla="*/ 11 h 11"/>
                <a:gd name="T2" fmla="*/ 5 w 5"/>
                <a:gd name="T3" fmla="*/ 11 h 11"/>
                <a:gd name="T4" fmla="*/ 5 w 5"/>
                <a:gd name="T5" fmla="*/ 0 h 11"/>
                <a:gd name="T6" fmla="*/ 0 w 5"/>
                <a:gd name="T7" fmla="*/ 6 h 11"/>
                <a:gd name="T8" fmla="*/ 0 w 5"/>
                <a:gd name="T9" fmla="*/ 6 h 11"/>
                <a:gd name="T10" fmla="*/ 0 w 5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11">
                  <a:moveTo>
                    <a:pt x="0" y="11"/>
                  </a:moveTo>
                  <a:lnTo>
                    <a:pt x="5" y="11"/>
                  </a:lnTo>
                  <a:lnTo>
                    <a:pt x="5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08" name="Freeform 115"/>
            <p:cNvSpPr>
              <a:spLocks/>
            </p:cNvSpPr>
            <p:nvPr/>
          </p:nvSpPr>
          <p:spPr bwMode="auto">
            <a:xfrm>
              <a:off x="7477238" y="3552257"/>
              <a:ext cx="2199" cy="4749"/>
            </a:xfrm>
            <a:custGeom>
              <a:avLst/>
              <a:gdLst>
                <a:gd name="T0" fmla="*/ 5 w 5"/>
                <a:gd name="T1" fmla="*/ 10 h 10"/>
                <a:gd name="T2" fmla="*/ 5 w 5"/>
                <a:gd name="T3" fmla="*/ 0 h 10"/>
                <a:gd name="T4" fmla="*/ 0 w 5"/>
                <a:gd name="T5" fmla="*/ 0 h 10"/>
                <a:gd name="T6" fmla="*/ 5 w 5"/>
                <a:gd name="T7" fmla="*/ 10 h 10"/>
                <a:gd name="T8" fmla="*/ 5 w 5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0">
                  <a:moveTo>
                    <a:pt x="5" y="1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5" y="10"/>
                  </a:lnTo>
                  <a:lnTo>
                    <a:pt x="5" y="1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09" name="Rectangle 116"/>
            <p:cNvSpPr>
              <a:spLocks noChangeArrowheads="1"/>
            </p:cNvSpPr>
            <p:nvPr/>
          </p:nvSpPr>
          <p:spPr bwMode="auto">
            <a:xfrm>
              <a:off x="7556886" y="3538009"/>
              <a:ext cx="2199" cy="2376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10" name="Rectangle 117"/>
            <p:cNvSpPr>
              <a:spLocks noChangeArrowheads="1"/>
            </p:cNvSpPr>
            <p:nvPr/>
          </p:nvSpPr>
          <p:spPr bwMode="auto">
            <a:xfrm>
              <a:off x="7268662" y="3662449"/>
              <a:ext cx="441" cy="4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11" name="Rectangle 118"/>
            <p:cNvSpPr>
              <a:spLocks noChangeArrowheads="1"/>
            </p:cNvSpPr>
            <p:nvPr/>
          </p:nvSpPr>
          <p:spPr bwMode="auto">
            <a:xfrm>
              <a:off x="7355350" y="3607353"/>
              <a:ext cx="441" cy="4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12" name="Rectangle 119"/>
            <p:cNvSpPr>
              <a:spLocks noChangeArrowheads="1"/>
            </p:cNvSpPr>
            <p:nvPr/>
          </p:nvSpPr>
          <p:spPr bwMode="auto">
            <a:xfrm>
              <a:off x="7266462" y="3660073"/>
              <a:ext cx="2199" cy="4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13" name="Rectangle 120"/>
            <p:cNvSpPr>
              <a:spLocks noChangeArrowheads="1"/>
            </p:cNvSpPr>
            <p:nvPr/>
          </p:nvSpPr>
          <p:spPr bwMode="auto">
            <a:xfrm>
              <a:off x="7567886" y="3851009"/>
              <a:ext cx="441" cy="475"/>
            </a:xfrm>
            <a:prstGeom prst="rect">
              <a:avLst/>
            </a:prstGeom>
            <a:noFill/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14" name="Freeform 121"/>
            <p:cNvSpPr>
              <a:spLocks/>
            </p:cNvSpPr>
            <p:nvPr/>
          </p:nvSpPr>
          <p:spPr bwMode="auto">
            <a:xfrm>
              <a:off x="7563485" y="3535632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15" name="Freeform 123"/>
            <p:cNvSpPr>
              <a:spLocks/>
            </p:cNvSpPr>
            <p:nvPr/>
          </p:nvSpPr>
          <p:spPr bwMode="auto">
            <a:xfrm>
              <a:off x="7543684" y="3009849"/>
              <a:ext cx="398672" cy="343874"/>
            </a:xfrm>
            <a:custGeom>
              <a:avLst/>
              <a:gdLst>
                <a:gd name="T0" fmla="*/ 850 w 906"/>
                <a:gd name="T1" fmla="*/ 528 h 724"/>
                <a:gd name="T2" fmla="*/ 891 w 906"/>
                <a:gd name="T3" fmla="*/ 584 h 724"/>
                <a:gd name="T4" fmla="*/ 896 w 906"/>
                <a:gd name="T5" fmla="*/ 629 h 724"/>
                <a:gd name="T6" fmla="*/ 875 w 906"/>
                <a:gd name="T7" fmla="*/ 669 h 724"/>
                <a:gd name="T8" fmla="*/ 870 w 906"/>
                <a:gd name="T9" fmla="*/ 724 h 724"/>
                <a:gd name="T10" fmla="*/ 840 w 906"/>
                <a:gd name="T11" fmla="*/ 709 h 724"/>
                <a:gd name="T12" fmla="*/ 780 w 906"/>
                <a:gd name="T13" fmla="*/ 669 h 724"/>
                <a:gd name="T14" fmla="*/ 770 w 906"/>
                <a:gd name="T15" fmla="*/ 639 h 724"/>
                <a:gd name="T16" fmla="*/ 765 w 906"/>
                <a:gd name="T17" fmla="*/ 609 h 724"/>
                <a:gd name="T18" fmla="*/ 750 w 906"/>
                <a:gd name="T19" fmla="*/ 568 h 724"/>
                <a:gd name="T20" fmla="*/ 674 w 906"/>
                <a:gd name="T21" fmla="*/ 553 h 724"/>
                <a:gd name="T22" fmla="*/ 624 w 906"/>
                <a:gd name="T23" fmla="*/ 543 h 724"/>
                <a:gd name="T24" fmla="*/ 594 w 906"/>
                <a:gd name="T25" fmla="*/ 528 h 724"/>
                <a:gd name="T26" fmla="*/ 584 w 906"/>
                <a:gd name="T27" fmla="*/ 503 h 724"/>
                <a:gd name="T28" fmla="*/ 518 w 906"/>
                <a:gd name="T29" fmla="*/ 488 h 724"/>
                <a:gd name="T30" fmla="*/ 478 w 906"/>
                <a:gd name="T31" fmla="*/ 513 h 724"/>
                <a:gd name="T32" fmla="*/ 453 w 906"/>
                <a:gd name="T33" fmla="*/ 493 h 724"/>
                <a:gd name="T34" fmla="*/ 448 w 906"/>
                <a:gd name="T35" fmla="*/ 458 h 724"/>
                <a:gd name="T36" fmla="*/ 448 w 906"/>
                <a:gd name="T37" fmla="*/ 417 h 724"/>
                <a:gd name="T38" fmla="*/ 432 w 906"/>
                <a:gd name="T39" fmla="*/ 407 h 724"/>
                <a:gd name="T40" fmla="*/ 412 w 906"/>
                <a:gd name="T41" fmla="*/ 402 h 724"/>
                <a:gd name="T42" fmla="*/ 407 w 906"/>
                <a:gd name="T43" fmla="*/ 402 h 724"/>
                <a:gd name="T44" fmla="*/ 402 w 906"/>
                <a:gd name="T45" fmla="*/ 407 h 724"/>
                <a:gd name="T46" fmla="*/ 372 w 906"/>
                <a:gd name="T47" fmla="*/ 417 h 724"/>
                <a:gd name="T48" fmla="*/ 332 w 906"/>
                <a:gd name="T49" fmla="*/ 372 h 724"/>
                <a:gd name="T50" fmla="*/ 297 w 906"/>
                <a:gd name="T51" fmla="*/ 347 h 724"/>
                <a:gd name="T52" fmla="*/ 276 w 906"/>
                <a:gd name="T53" fmla="*/ 312 h 724"/>
                <a:gd name="T54" fmla="*/ 266 w 906"/>
                <a:gd name="T55" fmla="*/ 292 h 724"/>
                <a:gd name="T56" fmla="*/ 241 w 906"/>
                <a:gd name="T57" fmla="*/ 277 h 724"/>
                <a:gd name="T58" fmla="*/ 226 w 906"/>
                <a:gd name="T59" fmla="*/ 277 h 724"/>
                <a:gd name="T60" fmla="*/ 206 w 906"/>
                <a:gd name="T61" fmla="*/ 287 h 724"/>
                <a:gd name="T62" fmla="*/ 176 w 906"/>
                <a:gd name="T63" fmla="*/ 287 h 724"/>
                <a:gd name="T64" fmla="*/ 130 w 906"/>
                <a:gd name="T65" fmla="*/ 292 h 724"/>
                <a:gd name="T66" fmla="*/ 90 w 906"/>
                <a:gd name="T67" fmla="*/ 287 h 724"/>
                <a:gd name="T68" fmla="*/ 70 w 906"/>
                <a:gd name="T69" fmla="*/ 271 h 724"/>
                <a:gd name="T70" fmla="*/ 85 w 906"/>
                <a:gd name="T71" fmla="*/ 236 h 724"/>
                <a:gd name="T72" fmla="*/ 55 w 906"/>
                <a:gd name="T73" fmla="*/ 226 h 724"/>
                <a:gd name="T74" fmla="*/ 35 w 906"/>
                <a:gd name="T75" fmla="*/ 201 h 724"/>
                <a:gd name="T76" fmla="*/ 40 w 906"/>
                <a:gd name="T77" fmla="*/ 176 h 724"/>
                <a:gd name="T78" fmla="*/ 20 w 906"/>
                <a:gd name="T79" fmla="*/ 156 h 724"/>
                <a:gd name="T80" fmla="*/ 5 w 906"/>
                <a:gd name="T81" fmla="*/ 131 h 724"/>
                <a:gd name="T82" fmla="*/ 5 w 906"/>
                <a:gd name="T83" fmla="*/ 105 h 724"/>
                <a:gd name="T84" fmla="*/ 25 w 906"/>
                <a:gd name="T85" fmla="*/ 105 h 724"/>
                <a:gd name="T86" fmla="*/ 45 w 906"/>
                <a:gd name="T87" fmla="*/ 90 h 724"/>
                <a:gd name="T88" fmla="*/ 45 w 906"/>
                <a:gd name="T89" fmla="*/ 65 h 724"/>
                <a:gd name="T90" fmla="*/ 40 w 906"/>
                <a:gd name="T91" fmla="*/ 40 h 724"/>
                <a:gd name="T92" fmla="*/ 95 w 906"/>
                <a:gd name="T93" fmla="*/ 10 h 724"/>
                <a:gd name="T94" fmla="*/ 181 w 906"/>
                <a:gd name="T95" fmla="*/ 10 h 724"/>
                <a:gd name="T96" fmla="*/ 281 w 906"/>
                <a:gd name="T97" fmla="*/ 0 h 724"/>
                <a:gd name="T98" fmla="*/ 312 w 906"/>
                <a:gd name="T99" fmla="*/ 20 h 724"/>
                <a:gd name="T100" fmla="*/ 317 w 906"/>
                <a:gd name="T101" fmla="*/ 45 h 724"/>
                <a:gd name="T102" fmla="*/ 302 w 906"/>
                <a:gd name="T103" fmla="*/ 70 h 724"/>
                <a:gd name="T104" fmla="*/ 241 w 906"/>
                <a:gd name="T105" fmla="*/ 120 h 724"/>
                <a:gd name="T106" fmla="*/ 322 w 906"/>
                <a:gd name="T107" fmla="*/ 196 h 724"/>
                <a:gd name="T108" fmla="*/ 397 w 906"/>
                <a:gd name="T109" fmla="*/ 236 h 724"/>
                <a:gd name="T110" fmla="*/ 453 w 906"/>
                <a:gd name="T111" fmla="*/ 261 h 724"/>
                <a:gd name="T112" fmla="*/ 493 w 906"/>
                <a:gd name="T113" fmla="*/ 277 h 724"/>
                <a:gd name="T114" fmla="*/ 573 w 906"/>
                <a:gd name="T115" fmla="*/ 317 h 724"/>
                <a:gd name="T116" fmla="*/ 634 w 906"/>
                <a:gd name="T117" fmla="*/ 367 h 724"/>
                <a:gd name="T118" fmla="*/ 719 w 906"/>
                <a:gd name="T119" fmla="*/ 412 h 724"/>
                <a:gd name="T120" fmla="*/ 765 w 906"/>
                <a:gd name="T121" fmla="*/ 433 h 724"/>
                <a:gd name="T122" fmla="*/ 765 w 906"/>
                <a:gd name="T123" fmla="*/ 443 h 724"/>
                <a:gd name="T124" fmla="*/ 780 w 906"/>
                <a:gd name="T125" fmla="*/ 448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06" h="724">
                  <a:moveTo>
                    <a:pt x="800" y="483"/>
                  </a:moveTo>
                  <a:lnTo>
                    <a:pt x="810" y="493"/>
                  </a:lnTo>
                  <a:lnTo>
                    <a:pt x="830" y="503"/>
                  </a:lnTo>
                  <a:lnTo>
                    <a:pt x="845" y="518"/>
                  </a:lnTo>
                  <a:lnTo>
                    <a:pt x="850" y="528"/>
                  </a:lnTo>
                  <a:lnTo>
                    <a:pt x="850" y="528"/>
                  </a:lnTo>
                  <a:lnTo>
                    <a:pt x="870" y="543"/>
                  </a:lnTo>
                  <a:lnTo>
                    <a:pt x="881" y="558"/>
                  </a:lnTo>
                  <a:lnTo>
                    <a:pt x="886" y="563"/>
                  </a:lnTo>
                  <a:lnTo>
                    <a:pt x="886" y="563"/>
                  </a:lnTo>
                  <a:lnTo>
                    <a:pt x="886" y="568"/>
                  </a:lnTo>
                  <a:lnTo>
                    <a:pt x="891" y="584"/>
                  </a:lnTo>
                  <a:lnTo>
                    <a:pt x="891" y="589"/>
                  </a:lnTo>
                  <a:lnTo>
                    <a:pt x="896" y="604"/>
                  </a:lnTo>
                  <a:lnTo>
                    <a:pt x="906" y="609"/>
                  </a:lnTo>
                  <a:lnTo>
                    <a:pt x="906" y="614"/>
                  </a:lnTo>
                  <a:lnTo>
                    <a:pt x="906" y="619"/>
                  </a:lnTo>
                  <a:lnTo>
                    <a:pt x="896" y="629"/>
                  </a:lnTo>
                  <a:lnTo>
                    <a:pt x="896" y="644"/>
                  </a:lnTo>
                  <a:lnTo>
                    <a:pt x="886" y="649"/>
                  </a:lnTo>
                  <a:lnTo>
                    <a:pt x="886" y="654"/>
                  </a:lnTo>
                  <a:lnTo>
                    <a:pt x="881" y="654"/>
                  </a:lnTo>
                  <a:lnTo>
                    <a:pt x="875" y="664"/>
                  </a:lnTo>
                  <a:lnTo>
                    <a:pt x="875" y="669"/>
                  </a:lnTo>
                  <a:lnTo>
                    <a:pt x="875" y="689"/>
                  </a:lnTo>
                  <a:lnTo>
                    <a:pt x="875" y="689"/>
                  </a:lnTo>
                  <a:lnTo>
                    <a:pt x="875" y="699"/>
                  </a:lnTo>
                  <a:lnTo>
                    <a:pt x="875" y="704"/>
                  </a:lnTo>
                  <a:lnTo>
                    <a:pt x="875" y="714"/>
                  </a:lnTo>
                  <a:lnTo>
                    <a:pt x="870" y="724"/>
                  </a:lnTo>
                  <a:lnTo>
                    <a:pt x="865" y="724"/>
                  </a:lnTo>
                  <a:lnTo>
                    <a:pt x="865" y="724"/>
                  </a:lnTo>
                  <a:lnTo>
                    <a:pt x="860" y="724"/>
                  </a:lnTo>
                  <a:lnTo>
                    <a:pt x="855" y="719"/>
                  </a:lnTo>
                  <a:lnTo>
                    <a:pt x="845" y="714"/>
                  </a:lnTo>
                  <a:lnTo>
                    <a:pt x="840" y="709"/>
                  </a:lnTo>
                  <a:lnTo>
                    <a:pt x="830" y="709"/>
                  </a:lnTo>
                  <a:lnTo>
                    <a:pt x="820" y="709"/>
                  </a:lnTo>
                  <a:lnTo>
                    <a:pt x="810" y="699"/>
                  </a:lnTo>
                  <a:lnTo>
                    <a:pt x="795" y="689"/>
                  </a:lnTo>
                  <a:lnTo>
                    <a:pt x="785" y="679"/>
                  </a:lnTo>
                  <a:lnTo>
                    <a:pt x="780" y="669"/>
                  </a:lnTo>
                  <a:lnTo>
                    <a:pt x="780" y="664"/>
                  </a:lnTo>
                  <a:lnTo>
                    <a:pt x="775" y="659"/>
                  </a:lnTo>
                  <a:lnTo>
                    <a:pt x="775" y="659"/>
                  </a:lnTo>
                  <a:lnTo>
                    <a:pt x="780" y="649"/>
                  </a:lnTo>
                  <a:lnTo>
                    <a:pt x="775" y="639"/>
                  </a:lnTo>
                  <a:lnTo>
                    <a:pt x="770" y="639"/>
                  </a:lnTo>
                  <a:lnTo>
                    <a:pt x="770" y="634"/>
                  </a:lnTo>
                  <a:lnTo>
                    <a:pt x="775" y="624"/>
                  </a:lnTo>
                  <a:lnTo>
                    <a:pt x="775" y="619"/>
                  </a:lnTo>
                  <a:lnTo>
                    <a:pt x="775" y="614"/>
                  </a:lnTo>
                  <a:lnTo>
                    <a:pt x="770" y="609"/>
                  </a:lnTo>
                  <a:lnTo>
                    <a:pt x="765" y="609"/>
                  </a:lnTo>
                  <a:lnTo>
                    <a:pt x="760" y="599"/>
                  </a:lnTo>
                  <a:lnTo>
                    <a:pt x="755" y="589"/>
                  </a:lnTo>
                  <a:lnTo>
                    <a:pt x="755" y="579"/>
                  </a:lnTo>
                  <a:lnTo>
                    <a:pt x="750" y="573"/>
                  </a:lnTo>
                  <a:lnTo>
                    <a:pt x="755" y="573"/>
                  </a:lnTo>
                  <a:lnTo>
                    <a:pt x="750" y="568"/>
                  </a:lnTo>
                  <a:lnTo>
                    <a:pt x="745" y="563"/>
                  </a:lnTo>
                  <a:lnTo>
                    <a:pt x="740" y="563"/>
                  </a:lnTo>
                  <a:lnTo>
                    <a:pt x="735" y="558"/>
                  </a:lnTo>
                  <a:lnTo>
                    <a:pt x="714" y="558"/>
                  </a:lnTo>
                  <a:lnTo>
                    <a:pt x="704" y="553"/>
                  </a:lnTo>
                  <a:lnTo>
                    <a:pt x="674" y="553"/>
                  </a:lnTo>
                  <a:lnTo>
                    <a:pt x="649" y="558"/>
                  </a:lnTo>
                  <a:lnTo>
                    <a:pt x="649" y="553"/>
                  </a:lnTo>
                  <a:lnTo>
                    <a:pt x="639" y="548"/>
                  </a:lnTo>
                  <a:lnTo>
                    <a:pt x="639" y="548"/>
                  </a:lnTo>
                  <a:lnTo>
                    <a:pt x="629" y="543"/>
                  </a:lnTo>
                  <a:lnTo>
                    <a:pt x="624" y="543"/>
                  </a:lnTo>
                  <a:lnTo>
                    <a:pt x="619" y="543"/>
                  </a:lnTo>
                  <a:lnTo>
                    <a:pt x="619" y="543"/>
                  </a:lnTo>
                  <a:lnTo>
                    <a:pt x="609" y="533"/>
                  </a:lnTo>
                  <a:lnTo>
                    <a:pt x="604" y="533"/>
                  </a:lnTo>
                  <a:lnTo>
                    <a:pt x="599" y="528"/>
                  </a:lnTo>
                  <a:lnTo>
                    <a:pt x="594" y="528"/>
                  </a:lnTo>
                  <a:lnTo>
                    <a:pt x="594" y="528"/>
                  </a:lnTo>
                  <a:lnTo>
                    <a:pt x="578" y="518"/>
                  </a:lnTo>
                  <a:lnTo>
                    <a:pt x="573" y="518"/>
                  </a:lnTo>
                  <a:lnTo>
                    <a:pt x="573" y="518"/>
                  </a:lnTo>
                  <a:lnTo>
                    <a:pt x="584" y="513"/>
                  </a:lnTo>
                  <a:lnTo>
                    <a:pt x="584" y="503"/>
                  </a:lnTo>
                  <a:lnTo>
                    <a:pt x="578" y="498"/>
                  </a:lnTo>
                  <a:lnTo>
                    <a:pt x="568" y="493"/>
                  </a:lnTo>
                  <a:lnTo>
                    <a:pt x="568" y="488"/>
                  </a:lnTo>
                  <a:lnTo>
                    <a:pt x="553" y="483"/>
                  </a:lnTo>
                  <a:lnTo>
                    <a:pt x="538" y="483"/>
                  </a:lnTo>
                  <a:lnTo>
                    <a:pt x="518" y="488"/>
                  </a:lnTo>
                  <a:lnTo>
                    <a:pt x="498" y="508"/>
                  </a:lnTo>
                  <a:lnTo>
                    <a:pt x="488" y="523"/>
                  </a:lnTo>
                  <a:lnTo>
                    <a:pt x="483" y="523"/>
                  </a:lnTo>
                  <a:lnTo>
                    <a:pt x="483" y="518"/>
                  </a:lnTo>
                  <a:lnTo>
                    <a:pt x="483" y="518"/>
                  </a:lnTo>
                  <a:lnTo>
                    <a:pt x="478" y="513"/>
                  </a:lnTo>
                  <a:lnTo>
                    <a:pt x="473" y="508"/>
                  </a:lnTo>
                  <a:lnTo>
                    <a:pt x="468" y="498"/>
                  </a:lnTo>
                  <a:lnTo>
                    <a:pt x="463" y="498"/>
                  </a:lnTo>
                  <a:lnTo>
                    <a:pt x="463" y="498"/>
                  </a:lnTo>
                  <a:lnTo>
                    <a:pt x="458" y="498"/>
                  </a:lnTo>
                  <a:lnTo>
                    <a:pt x="453" y="493"/>
                  </a:lnTo>
                  <a:lnTo>
                    <a:pt x="458" y="488"/>
                  </a:lnTo>
                  <a:lnTo>
                    <a:pt x="453" y="483"/>
                  </a:lnTo>
                  <a:lnTo>
                    <a:pt x="453" y="478"/>
                  </a:lnTo>
                  <a:lnTo>
                    <a:pt x="448" y="473"/>
                  </a:lnTo>
                  <a:lnTo>
                    <a:pt x="448" y="463"/>
                  </a:lnTo>
                  <a:lnTo>
                    <a:pt x="448" y="458"/>
                  </a:lnTo>
                  <a:lnTo>
                    <a:pt x="453" y="453"/>
                  </a:lnTo>
                  <a:lnTo>
                    <a:pt x="448" y="443"/>
                  </a:lnTo>
                  <a:lnTo>
                    <a:pt x="453" y="422"/>
                  </a:lnTo>
                  <a:lnTo>
                    <a:pt x="448" y="422"/>
                  </a:lnTo>
                  <a:lnTo>
                    <a:pt x="448" y="417"/>
                  </a:lnTo>
                  <a:lnTo>
                    <a:pt x="448" y="417"/>
                  </a:lnTo>
                  <a:lnTo>
                    <a:pt x="453" y="417"/>
                  </a:lnTo>
                  <a:lnTo>
                    <a:pt x="438" y="402"/>
                  </a:lnTo>
                  <a:lnTo>
                    <a:pt x="438" y="407"/>
                  </a:lnTo>
                  <a:lnTo>
                    <a:pt x="432" y="407"/>
                  </a:lnTo>
                  <a:lnTo>
                    <a:pt x="432" y="407"/>
                  </a:lnTo>
                  <a:lnTo>
                    <a:pt x="432" y="407"/>
                  </a:lnTo>
                  <a:lnTo>
                    <a:pt x="432" y="407"/>
                  </a:lnTo>
                  <a:lnTo>
                    <a:pt x="427" y="402"/>
                  </a:lnTo>
                  <a:lnTo>
                    <a:pt x="427" y="402"/>
                  </a:lnTo>
                  <a:lnTo>
                    <a:pt x="417" y="402"/>
                  </a:lnTo>
                  <a:lnTo>
                    <a:pt x="417" y="397"/>
                  </a:lnTo>
                  <a:lnTo>
                    <a:pt x="412" y="402"/>
                  </a:lnTo>
                  <a:lnTo>
                    <a:pt x="412" y="402"/>
                  </a:lnTo>
                  <a:lnTo>
                    <a:pt x="412" y="407"/>
                  </a:lnTo>
                  <a:lnTo>
                    <a:pt x="412" y="407"/>
                  </a:lnTo>
                  <a:lnTo>
                    <a:pt x="412" y="407"/>
                  </a:lnTo>
                  <a:lnTo>
                    <a:pt x="412" y="402"/>
                  </a:lnTo>
                  <a:lnTo>
                    <a:pt x="407" y="402"/>
                  </a:lnTo>
                  <a:lnTo>
                    <a:pt x="407" y="402"/>
                  </a:lnTo>
                  <a:lnTo>
                    <a:pt x="402" y="407"/>
                  </a:lnTo>
                  <a:lnTo>
                    <a:pt x="407" y="407"/>
                  </a:lnTo>
                  <a:lnTo>
                    <a:pt x="407" y="412"/>
                  </a:lnTo>
                  <a:lnTo>
                    <a:pt x="402" y="407"/>
                  </a:lnTo>
                  <a:lnTo>
                    <a:pt x="402" y="407"/>
                  </a:lnTo>
                  <a:lnTo>
                    <a:pt x="402" y="402"/>
                  </a:lnTo>
                  <a:lnTo>
                    <a:pt x="397" y="402"/>
                  </a:lnTo>
                  <a:lnTo>
                    <a:pt x="392" y="402"/>
                  </a:lnTo>
                  <a:lnTo>
                    <a:pt x="377" y="422"/>
                  </a:lnTo>
                  <a:lnTo>
                    <a:pt x="372" y="422"/>
                  </a:lnTo>
                  <a:lnTo>
                    <a:pt x="372" y="417"/>
                  </a:lnTo>
                  <a:lnTo>
                    <a:pt x="367" y="412"/>
                  </a:lnTo>
                  <a:lnTo>
                    <a:pt x="357" y="402"/>
                  </a:lnTo>
                  <a:lnTo>
                    <a:pt x="352" y="397"/>
                  </a:lnTo>
                  <a:lnTo>
                    <a:pt x="342" y="387"/>
                  </a:lnTo>
                  <a:lnTo>
                    <a:pt x="332" y="377"/>
                  </a:lnTo>
                  <a:lnTo>
                    <a:pt x="332" y="372"/>
                  </a:lnTo>
                  <a:lnTo>
                    <a:pt x="327" y="362"/>
                  </a:lnTo>
                  <a:lnTo>
                    <a:pt x="322" y="347"/>
                  </a:lnTo>
                  <a:lnTo>
                    <a:pt x="312" y="342"/>
                  </a:lnTo>
                  <a:lnTo>
                    <a:pt x="307" y="347"/>
                  </a:lnTo>
                  <a:lnTo>
                    <a:pt x="302" y="352"/>
                  </a:lnTo>
                  <a:lnTo>
                    <a:pt x="297" y="347"/>
                  </a:lnTo>
                  <a:lnTo>
                    <a:pt x="271" y="337"/>
                  </a:lnTo>
                  <a:lnTo>
                    <a:pt x="261" y="332"/>
                  </a:lnTo>
                  <a:lnTo>
                    <a:pt x="261" y="327"/>
                  </a:lnTo>
                  <a:lnTo>
                    <a:pt x="271" y="327"/>
                  </a:lnTo>
                  <a:lnTo>
                    <a:pt x="276" y="317"/>
                  </a:lnTo>
                  <a:lnTo>
                    <a:pt x="276" y="312"/>
                  </a:lnTo>
                  <a:lnTo>
                    <a:pt x="276" y="312"/>
                  </a:lnTo>
                  <a:lnTo>
                    <a:pt x="276" y="307"/>
                  </a:lnTo>
                  <a:lnTo>
                    <a:pt x="271" y="302"/>
                  </a:lnTo>
                  <a:lnTo>
                    <a:pt x="266" y="302"/>
                  </a:lnTo>
                  <a:lnTo>
                    <a:pt x="266" y="297"/>
                  </a:lnTo>
                  <a:lnTo>
                    <a:pt x="266" y="292"/>
                  </a:lnTo>
                  <a:lnTo>
                    <a:pt x="256" y="287"/>
                  </a:lnTo>
                  <a:lnTo>
                    <a:pt x="256" y="282"/>
                  </a:lnTo>
                  <a:lnTo>
                    <a:pt x="251" y="282"/>
                  </a:lnTo>
                  <a:lnTo>
                    <a:pt x="251" y="282"/>
                  </a:lnTo>
                  <a:lnTo>
                    <a:pt x="241" y="277"/>
                  </a:lnTo>
                  <a:lnTo>
                    <a:pt x="241" y="277"/>
                  </a:lnTo>
                  <a:lnTo>
                    <a:pt x="236" y="271"/>
                  </a:lnTo>
                  <a:lnTo>
                    <a:pt x="236" y="271"/>
                  </a:lnTo>
                  <a:lnTo>
                    <a:pt x="236" y="277"/>
                  </a:lnTo>
                  <a:lnTo>
                    <a:pt x="231" y="277"/>
                  </a:lnTo>
                  <a:lnTo>
                    <a:pt x="231" y="277"/>
                  </a:lnTo>
                  <a:lnTo>
                    <a:pt x="226" y="277"/>
                  </a:lnTo>
                  <a:lnTo>
                    <a:pt x="226" y="282"/>
                  </a:lnTo>
                  <a:lnTo>
                    <a:pt x="221" y="282"/>
                  </a:lnTo>
                  <a:lnTo>
                    <a:pt x="221" y="282"/>
                  </a:lnTo>
                  <a:lnTo>
                    <a:pt x="216" y="287"/>
                  </a:lnTo>
                  <a:lnTo>
                    <a:pt x="211" y="292"/>
                  </a:lnTo>
                  <a:lnTo>
                    <a:pt x="206" y="287"/>
                  </a:lnTo>
                  <a:lnTo>
                    <a:pt x="201" y="287"/>
                  </a:lnTo>
                  <a:lnTo>
                    <a:pt x="201" y="287"/>
                  </a:lnTo>
                  <a:lnTo>
                    <a:pt x="186" y="292"/>
                  </a:lnTo>
                  <a:lnTo>
                    <a:pt x="186" y="292"/>
                  </a:lnTo>
                  <a:lnTo>
                    <a:pt x="181" y="292"/>
                  </a:lnTo>
                  <a:lnTo>
                    <a:pt x="176" y="287"/>
                  </a:lnTo>
                  <a:lnTo>
                    <a:pt x="161" y="287"/>
                  </a:lnTo>
                  <a:lnTo>
                    <a:pt x="156" y="297"/>
                  </a:lnTo>
                  <a:lnTo>
                    <a:pt x="151" y="302"/>
                  </a:lnTo>
                  <a:lnTo>
                    <a:pt x="151" y="302"/>
                  </a:lnTo>
                  <a:lnTo>
                    <a:pt x="135" y="292"/>
                  </a:lnTo>
                  <a:lnTo>
                    <a:pt x="130" y="292"/>
                  </a:lnTo>
                  <a:lnTo>
                    <a:pt x="120" y="287"/>
                  </a:lnTo>
                  <a:lnTo>
                    <a:pt x="115" y="282"/>
                  </a:lnTo>
                  <a:lnTo>
                    <a:pt x="110" y="292"/>
                  </a:lnTo>
                  <a:lnTo>
                    <a:pt x="105" y="292"/>
                  </a:lnTo>
                  <a:lnTo>
                    <a:pt x="95" y="287"/>
                  </a:lnTo>
                  <a:lnTo>
                    <a:pt x="90" y="287"/>
                  </a:lnTo>
                  <a:lnTo>
                    <a:pt x="85" y="287"/>
                  </a:lnTo>
                  <a:lnTo>
                    <a:pt x="80" y="282"/>
                  </a:lnTo>
                  <a:lnTo>
                    <a:pt x="85" y="282"/>
                  </a:lnTo>
                  <a:lnTo>
                    <a:pt x="75" y="271"/>
                  </a:lnTo>
                  <a:lnTo>
                    <a:pt x="75" y="271"/>
                  </a:lnTo>
                  <a:lnTo>
                    <a:pt x="70" y="271"/>
                  </a:lnTo>
                  <a:lnTo>
                    <a:pt x="70" y="266"/>
                  </a:lnTo>
                  <a:lnTo>
                    <a:pt x="75" y="256"/>
                  </a:lnTo>
                  <a:lnTo>
                    <a:pt x="80" y="251"/>
                  </a:lnTo>
                  <a:lnTo>
                    <a:pt x="80" y="241"/>
                  </a:lnTo>
                  <a:lnTo>
                    <a:pt x="80" y="241"/>
                  </a:lnTo>
                  <a:lnTo>
                    <a:pt x="85" y="236"/>
                  </a:lnTo>
                  <a:lnTo>
                    <a:pt x="80" y="226"/>
                  </a:lnTo>
                  <a:lnTo>
                    <a:pt x="70" y="231"/>
                  </a:lnTo>
                  <a:lnTo>
                    <a:pt x="70" y="226"/>
                  </a:lnTo>
                  <a:lnTo>
                    <a:pt x="70" y="226"/>
                  </a:lnTo>
                  <a:lnTo>
                    <a:pt x="65" y="221"/>
                  </a:lnTo>
                  <a:lnTo>
                    <a:pt x="55" y="226"/>
                  </a:lnTo>
                  <a:lnTo>
                    <a:pt x="50" y="221"/>
                  </a:lnTo>
                  <a:lnTo>
                    <a:pt x="50" y="221"/>
                  </a:lnTo>
                  <a:lnTo>
                    <a:pt x="50" y="216"/>
                  </a:lnTo>
                  <a:lnTo>
                    <a:pt x="50" y="211"/>
                  </a:lnTo>
                  <a:lnTo>
                    <a:pt x="35" y="206"/>
                  </a:lnTo>
                  <a:lnTo>
                    <a:pt x="35" y="201"/>
                  </a:lnTo>
                  <a:lnTo>
                    <a:pt x="30" y="196"/>
                  </a:lnTo>
                  <a:lnTo>
                    <a:pt x="35" y="191"/>
                  </a:lnTo>
                  <a:lnTo>
                    <a:pt x="40" y="186"/>
                  </a:lnTo>
                  <a:lnTo>
                    <a:pt x="40" y="181"/>
                  </a:lnTo>
                  <a:lnTo>
                    <a:pt x="40" y="181"/>
                  </a:lnTo>
                  <a:lnTo>
                    <a:pt x="40" y="176"/>
                  </a:lnTo>
                  <a:lnTo>
                    <a:pt x="40" y="176"/>
                  </a:lnTo>
                  <a:lnTo>
                    <a:pt x="30" y="171"/>
                  </a:lnTo>
                  <a:lnTo>
                    <a:pt x="25" y="166"/>
                  </a:lnTo>
                  <a:lnTo>
                    <a:pt x="25" y="166"/>
                  </a:lnTo>
                  <a:lnTo>
                    <a:pt x="25" y="166"/>
                  </a:lnTo>
                  <a:lnTo>
                    <a:pt x="20" y="156"/>
                  </a:lnTo>
                  <a:lnTo>
                    <a:pt x="20" y="156"/>
                  </a:lnTo>
                  <a:lnTo>
                    <a:pt x="10" y="146"/>
                  </a:lnTo>
                  <a:lnTo>
                    <a:pt x="0" y="146"/>
                  </a:lnTo>
                  <a:lnTo>
                    <a:pt x="0" y="136"/>
                  </a:lnTo>
                  <a:lnTo>
                    <a:pt x="0" y="131"/>
                  </a:lnTo>
                  <a:lnTo>
                    <a:pt x="5" y="131"/>
                  </a:lnTo>
                  <a:lnTo>
                    <a:pt x="5" y="125"/>
                  </a:lnTo>
                  <a:lnTo>
                    <a:pt x="5" y="120"/>
                  </a:lnTo>
                  <a:lnTo>
                    <a:pt x="5" y="120"/>
                  </a:lnTo>
                  <a:lnTo>
                    <a:pt x="5" y="115"/>
                  </a:lnTo>
                  <a:lnTo>
                    <a:pt x="0" y="110"/>
                  </a:lnTo>
                  <a:lnTo>
                    <a:pt x="5" y="105"/>
                  </a:lnTo>
                  <a:lnTo>
                    <a:pt x="5" y="100"/>
                  </a:lnTo>
                  <a:lnTo>
                    <a:pt x="15" y="105"/>
                  </a:lnTo>
                  <a:lnTo>
                    <a:pt x="15" y="110"/>
                  </a:lnTo>
                  <a:lnTo>
                    <a:pt x="20" y="110"/>
                  </a:lnTo>
                  <a:lnTo>
                    <a:pt x="25" y="110"/>
                  </a:lnTo>
                  <a:lnTo>
                    <a:pt x="25" y="105"/>
                  </a:lnTo>
                  <a:lnTo>
                    <a:pt x="30" y="105"/>
                  </a:lnTo>
                  <a:lnTo>
                    <a:pt x="30" y="100"/>
                  </a:lnTo>
                  <a:lnTo>
                    <a:pt x="40" y="95"/>
                  </a:lnTo>
                  <a:lnTo>
                    <a:pt x="40" y="90"/>
                  </a:lnTo>
                  <a:lnTo>
                    <a:pt x="45" y="95"/>
                  </a:lnTo>
                  <a:lnTo>
                    <a:pt x="45" y="90"/>
                  </a:lnTo>
                  <a:lnTo>
                    <a:pt x="50" y="85"/>
                  </a:lnTo>
                  <a:lnTo>
                    <a:pt x="55" y="80"/>
                  </a:lnTo>
                  <a:lnTo>
                    <a:pt x="55" y="80"/>
                  </a:lnTo>
                  <a:lnTo>
                    <a:pt x="45" y="75"/>
                  </a:lnTo>
                  <a:lnTo>
                    <a:pt x="40" y="65"/>
                  </a:lnTo>
                  <a:lnTo>
                    <a:pt x="45" y="65"/>
                  </a:lnTo>
                  <a:lnTo>
                    <a:pt x="40" y="60"/>
                  </a:lnTo>
                  <a:lnTo>
                    <a:pt x="40" y="60"/>
                  </a:lnTo>
                  <a:lnTo>
                    <a:pt x="45" y="55"/>
                  </a:lnTo>
                  <a:lnTo>
                    <a:pt x="45" y="45"/>
                  </a:lnTo>
                  <a:lnTo>
                    <a:pt x="45" y="40"/>
                  </a:lnTo>
                  <a:lnTo>
                    <a:pt x="40" y="40"/>
                  </a:lnTo>
                  <a:lnTo>
                    <a:pt x="45" y="30"/>
                  </a:lnTo>
                  <a:lnTo>
                    <a:pt x="50" y="25"/>
                  </a:lnTo>
                  <a:lnTo>
                    <a:pt x="50" y="10"/>
                  </a:lnTo>
                  <a:lnTo>
                    <a:pt x="50" y="10"/>
                  </a:lnTo>
                  <a:lnTo>
                    <a:pt x="75" y="10"/>
                  </a:lnTo>
                  <a:lnTo>
                    <a:pt x="95" y="10"/>
                  </a:lnTo>
                  <a:lnTo>
                    <a:pt x="100" y="10"/>
                  </a:lnTo>
                  <a:lnTo>
                    <a:pt x="105" y="10"/>
                  </a:lnTo>
                  <a:lnTo>
                    <a:pt x="110" y="15"/>
                  </a:lnTo>
                  <a:lnTo>
                    <a:pt x="135" y="15"/>
                  </a:lnTo>
                  <a:lnTo>
                    <a:pt x="171" y="10"/>
                  </a:lnTo>
                  <a:lnTo>
                    <a:pt x="181" y="10"/>
                  </a:lnTo>
                  <a:lnTo>
                    <a:pt x="196" y="10"/>
                  </a:lnTo>
                  <a:lnTo>
                    <a:pt x="201" y="10"/>
                  </a:lnTo>
                  <a:lnTo>
                    <a:pt x="221" y="10"/>
                  </a:lnTo>
                  <a:lnTo>
                    <a:pt x="251" y="5"/>
                  </a:lnTo>
                  <a:lnTo>
                    <a:pt x="266" y="0"/>
                  </a:lnTo>
                  <a:lnTo>
                    <a:pt x="281" y="0"/>
                  </a:lnTo>
                  <a:lnTo>
                    <a:pt x="292" y="5"/>
                  </a:lnTo>
                  <a:lnTo>
                    <a:pt x="292" y="5"/>
                  </a:lnTo>
                  <a:lnTo>
                    <a:pt x="297" y="10"/>
                  </a:lnTo>
                  <a:lnTo>
                    <a:pt x="302" y="10"/>
                  </a:lnTo>
                  <a:lnTo>
                    <a:pt x="307" y="15"/>
                  </a:lnTo>
                  <a:lnTo>
                    <a:pt x="312" y="20"/>
                  </a:lnTo>
                  <a:lnTo>
                    <a:pt x="317" y="20"/>
                  </a:lnTo>
                  <a:lnTo>
                    <a:pt x="317" y="25"/>
                  </a:lnTo>
                  <a:lnTo>
                    <a:pt x="312" y="30"/>
                  </a:lnTo>
                  <a:lnTo>
                    <a:pt x="317" y="40"/>
                  </a:lnTo>
                  <a:lnTo>
                    <a:pt x="317" y="40"/>
                  </a:lnTo>
                  <a:lnTo>
                    <a:pt x="317" y="45"/>
                  </a:lnTo>
                  <a:lnTo>
                    <a:pt x="317" y="55"/>
                  </a:lnTo>
                  <a:lnTo>
                    <a:pt x="312" y="60"/>
                  </a:lnTo>
                  <a:lnTo>
                    <a:pt x="312" y="60"/>
                  </a:lnTo>
                  <a:lnTo>
                    <a:pt x="312" y="65"/>
                  </a:lnTo>
                  <a:lnTo>
                    <a:pt x="312" y="65"/>
                  </a:lnTo>
                  <a:lnTo>
                    <a:pt x="302" y="70"/>
                  </a:lnTo>
                  <a:lnTo>
                    <a:pt x="292" y="80"/>
                  </a:lnTo>
                  <a:lnTo>
                    <a:pt x="287" y="85"/>
                  </a:lnTo>
                  <a:lnTo>
                    <a:pt x="281" y="90"/>
                  </a:lnTo>
                  <a:lnTo>
                    <a:pt x="251" y="105"/>
                  </a:lnTo>
                  <a:lnTo>
                    <a:pt x="241" y="115"/>
                  </a:lnTo>
                  <a:lnTo>
                    <a:pt x="241" y="120"/>
                  </a:lnTo>
                  <a:lnTo>
                    <a:pt x="246" y="141"/>
                  </a:lnTo>
                  <a:lnTo>
                    <a:pt x="251" y="156"/>
                  </a:lnTo>
                  <a:lnTo>
                    <a:pt x="261" y="171"/>
                  </a:lnTo>
                  <a:lnTo>
                    <a:pt x="276" y="176"/>
                  </a:lnTo>
                  <a:lnTo>
                    <a:pt x="317" y="196"/>
                  </a:lnTo>
                  <a:lnTo>
                    <a:pt x="322" y="196"/>
                  </a:lnTo>
                  <a:lnTo>
                    <a:pt x="337" y="211"/>
                  </a:lnTo>
                  <a:lnTo>
                    <a:pt x="357" y="216"/>
                  </a:lnTo>
                  <a:lnTo>
                    <a:pt x="377" y="226"/>
                  </a:lnTo>
                  <a:lnTo>
                    <a:pt x="382" y="231"/>
                  </a:lnTo>
                  <a:lnTo>
                    <a:pt x="387" y="231"/>
                  </a:lnTo>
                  <a:lnTo>
                    <a:pt x="397" y="236"/>
                  </a:lnTo>
                  <a:lnTo>
                    <a:pt x="407" y="241"/>
                  </a:lnTo>
                  <a:lnTo>
                    <a:pt x="407" y="241"/>
                  </a:lnTo>
                  <a:lnTo>
                    <a:pt x="417" y="251"/>
                  </a:lnTo>
                  <a:lnTo>
                    <a:pt x="432" y="251"/>
                  </a:lnTo>
                  <a:lnTo>
                    <a:pt x="443" y="256"/>
                  </a:lnTo>
                  <a:lnTo>
                    <a:pt x="453" y="261"/>
                  </a:lnTo>
                  <a:lnTo>
                    <a:pt x="468" y="266"/>
                  </a:lnTo>
                  <a:lnTo>
                    <a:pt x="478" y="271"/>
                  </a:lnTo>
                  <a:lnTo>
                    <a:pt x="483" y="271"/>
                  </a:lnTo>
                  <a:lnTo>
                    <a:pt x="488" y="277"/>
                  </a:lnTo>
                  <a:lnTo>
                    <a:pt x="488" y="271"/>
                  </a:lnTo>
                  <a:lnTo>
                    <a:pt x="493" y="277"/>
                  </a:lnTo>
                  <a:lnTo>
                    <a:pt x="513" y="287"/>
                  </a:lnTo>
                  <a:lnTo>
                    <a:pt x="528" y="292"/>
                  </a:lnTo>
                  <a:lnTo>
                    <a:pt x="553" y="302"/>
                  </a:lnTo>
                  <a:lnTo>
                    <a:pt x="558" y="307"/>
                  </a:lnTo>
                  <a:lnTo>
                    <a:pt x="568" y="312"/>
                  </a:lnTo>
                  <a:lnTo>
                    <a:pt x="573" y="317"/>
                  </a:lnTo>
                  <a:lnTo>
                    <a:pt x="584" y="327"/>
                  </a:lnTo>
                  <a:lnTo>
                    <a:pt x="589" y="327"/>
                  </a:lnTo>
                  <a:lnTo>
                    <a:pt x="599" y="337"/>
                  </a:lnTo>
                  <a:lnTo>
                    <a:pt x="609" y="347"/>
                  </a:lnTo>
                  <a:lnTo>
                    <a:pt x="619" y="357"/>
                  </a:lnTo>
                  <a:lnTo>
                    <a:pt x="634" y="367"/>
                  </a:lnTo>
                  <a:lnTo>
                    <a:pt x="639" y="372"/>
                  </a:lnTo>
                  <a:lnTo>
                    <a:pt x="654" y="382"/>
                  </a:lnTo>
                  <a:lnTo>
                    <a:pt x="694" y="397"/>
                  </a:lnTo>
                  <a:lnTo>
                    <a:pt x="694" y="397"/>
                  </a:lnTo>
                  <a:lnTo>
                    <a:pt x="709" y="407"/>
                  </a:lnTo>
                  <a:lnTo>
                    <a:pt x="719" y="412"/>
                  </a:lnTo>
                  <a:lnTo>
                    <a:pt x="724" y="417"/>
                  </a:lnTo>
                  <a:lnTo>
                    <a:pt x="724" y="417"/>
                  </a:lnTo>
                  <a:lnTo>
                    <a:pt x="740" y="422"/>
                  </a:lnTo>
                  <a:lnTo>
                    <a:pt x="760" y="428"/>
                  </a:lnTo>
                  <a:lnTo>
                    <a:pt x="765" y="433"/>
                  </a:lnTo>
                  <a:lnTo>
                    <a:pt x="765" y="433"/>
                  </a:lnTo>
                  <a:lnTo>
                    <a:pt x="765" y="433"/>
                  </a:lnTo>
                  <a:lnTo>
                    <a:pt x="765" y="433"/>
                  </a:lnTo>
                  <a:lnTo>
                    <a:pt x="760" y="438"/>
                  </a:lnTo>
                  <a:lnTo>
                    <a:pt x="760" y="443"/>
                  </a:lnTo>
                  <a:lnTo>
                    <a:pt x="760" y="443"/>
                  </a:lnTo>
                  <a:lnTo>
                    <a:pt x="765" y="443"/>
                  </a:lnTo>
                  <a:lnTo>
                    <a:pt x="765" y="438"/>
                  </a:lnTo>
                  <a:lnTo>
                    <a:pt x="775" y="438"/>
                  </a:lnTo>
                  <a:lnTo>
                    <a:pt x="775" y="438"/>
                  </a:lnTo>
                  <a:lnTo>
                    <a:pt x="775" y="438"/>
                  </a:lnTo>
                  <a:lnTo>
                    <a:pt x="780" y="443"/>
                  </a:lnTo>
                  <a:lnTo>
                    <a:pt x="780" y="448"/>
                  </a:lnTo>
                  <a:lnTo>
                    <a:pt x="785" y="458"/>
                  </a:lnTo>
                  <a:lnTo>
                    <a:pt x="785" y="468"/>
                  </a:lnTo>
                  <a:lnTo>
                    <a:pt x="785" y="468"/>
                  </a:lnTo>
                  <a:lnTo>
                    <a:pt x="795" y="473"/>
                  </a:lnTo>
                  <a:lnTo>
                    <a:pt x="800" y="483"/>
                  </a:lnTo>
                  <a:close/>
                </a:path>
              </a:pathLst>
            </a:custGeom>
            <a:solidFill>
              <a:srgbClr val="0070C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FFFFFF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16" name="Freeform 124"/>
            <p:cNvSpPr>
              <a:spLocks/>
            </p:cNvSpPr>
            <p:nvPr/>
          </p:nvSpPr>
          <p:spPr bwMode="auto">
            <a:xfrm>
              <a:off x="7731581" y="3200783"/>
              <a:ext cx="2199" cy="0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17" name="Freeform 125"/>
            <p:cNvSpPr>
              <a:spLocks/>
            </p:cNvSpPr>
            <p:nvPr/>
          </p:nvSpPr>
          <p:spPr bwMode="auto">
            <a:xfrm>
              <a:off x="7603527" y="2980877"/>
              <a:ext cx="2640" cy="4749"/>
            </a:xfrm>
            <a:custGeom>
              <a:avLst/>
              <a:gdLst>
                <a:gd name="T0" fmla="*/ 0 w 6"/>
                <a:gd name="T1" fmla="*/ 5 h 10"/>
                <a:gd name="T2" fmla="*/ 6 w 6"/>
                <a:gd name="T3" fmla="*/ 0 h 10"/>
                <a:gd name="T4" fmla="*/ 6 w 6"/>
                <a:gd name="T5" fmla="*/ 0 h 10"/>
                <a:gd name="T6" fmla="*/ 6 w 6"/>
                <a:gd name="T7" fmla="*/ 10 h 10"/>
                <a:gd name="T8" fmla="*/ 0 w 6"/>
                <a:gd name="T9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0">
                  <a:moveTo>
                    <a:pt x="0" y="5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6" y="1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18" name="Freeform 126"/>
            <p:cNvSpPr>
              <a:spLocks/>
            </p:cNvSpPr>
            <p:nvPr/>
          </p:nvSpPr>
          <p:spPr bwMode="auto">
            <a:xfrm>
              <a:off x="7789225" y="3248756"/>
              <a:ext cx="2199" cy="2376"/>
            </a:xfrm>
            <a:custGeom>
              <a:avLst/>
              <a:gdLst>
                <a:gd name="T0" fmla="*/ 5 w 5"/>
                <a:gd name="T1" fmla="*/ 0 h 5"/>
                <a:gd name="T2" fmla="*/ 5 w 5"/>
                <a:gd name="T3" fmla="*/ 5 h 5"/>
                <a:gd name="T4" fmla="*/ 0 w 5"/>
                <a:gd name="T5" fmla="*/ 0 h 5"/>
                <a:gd name="T6" fmla="*/ 5 w 5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5" y="0"/>
                  </a:moveTo>
                  <a:lnTo>
                    <a:pt x="5" y="5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19" name="Freeform 127"/>
            <p:cNvSpPr>
              <a:spLocks/>
            </p:cNvSpPr>
            <p:nvPr/>
          </p:nvSpPr>
          <p:spPr bwMode="auto">
            <a:xfrm>
              <a:off x="7608370" y="2980877"/>
              <a:ext cx="0" cy="2376"/>
            </a:xfrm>
            <a:custGeom>
              <a:avLst/>
              <a:gdLst>
                <a:gd name="T0" fmla="*/ 0 h 5"/>
                <a:gd name="T1" fmla="*/ 5 h 5"/>
                <a:gd name="T2" fmla="*/ 0 h 5"/>
                <a:gd name="T3" fmla="*/ 0 h 5"/>
                <a:gd name="T4" fmla="*/ 0 h 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5">
                  <a:moveTo>
                    <a:pt x="0" y="0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20" name="Freeform 128"/>
            <p:cNvSpPr>
              <a:spLocks/>
            </p:cNvSpPr>
            <p:nvPr/>
          </p:nvSpPr>
          <p:spPr bwMode="auto">
            <a:xfrm>
              <a:off x="7608370" y="2978501"/>
              <a:ext cx="0" cy="2376"/>
            </a:xfrm>
            <a:custGeom>
              <a:avLst/>
              <a:gdLst>
                <a:gd name="T0" fmla="*/ 5 h 5"/>
                <a:gd name="T1" fmla="*/ 0 h 5"/>
                <a:gd name="T2" fmla="*/ 5 h 5"/>
                <a:gd name="T3" fmla="*/ 5 h 5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5">
                  <a:moveTo>
                    <a:pt x="0" y="5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21" name="Rectangle 129"/>
            <p:cNvSpPr>
              <a:spLocks noChangeArrowheads="1"/>
            </p:cNvSpPr>
            <p:nvPr/>
          </p:nvSpPr>
          <p:spPr bwMode="auto">
            <a:xfrm>
              <a:off x="7634771" y="2964251"/>
              <a:ext cx="2199" cy="475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22" name="Freeform 130"/>
            <p:cNvSpPr>
              <a:spLocks/>
            </p:cNvSpPr>
            <p:nvPr/>
          </p:nvSpPr>
          <p:spPr bwMode="auto">
            <a:xfrm>
              <a:off x="7878112" y="3313352"/>
              <a:ext cx="2199" cy="0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23" name="Freeform 131"/>
            <p:cNvSpPr>
              <a:spLocks/>
            </p:cNvSpPr>
            <p:nvPr/>
          </p:nvSpPr>
          <p:spPr bwMode="auto">
            <a:xfrm>
              <a:off x="7331147" y="2859285"/>
              <a:ext cx="194935" cy="193309"/>
            </a:xfrm>
            <a:custGeom>
              <a:avLst/>
              <a:gdLst>
                <a:gd name="T0" fmla="*/ 91 w 443"/>
                <a:gd name="T1" fmla="*/ 80 h 407"/>
                <a:gd name="T2" fmla="*/ 86 w 443"/>
                <a:gd name="T3" fmla="*/ 65 h 407"/>
                <a:gd name="T4" fmla="*/ 111 w 443"/>
                <a:gd name="T5" fmla="*/ 55 h 407"/>
                <a:gd name="T6" fmla="*/ 131 w 443"/>
                <a:gd name="T7" fmla="*/ 25 h 407"/>
                <a:gd name="T8" fmla="*/ 156 w 443"/>
                <a:gd name="T9" fmla="*/ 30 h 407"/>
                <a:gd name="T10" fmla="*/ 171 w 443"/>
                <a:gd name="T11" fmla="*/ 15 h 407"/>
                <a:gd name="T12" fmla="*/ 202 w 443"/>
                <a:gd name="T13" fmla="*/ 5 h 407"/>
                <a:gd name="T14" fmla="*/ 227 w 443"/>
                <a:gd name="T15" fmla="*/ 0 h 407"/>
                <a:gd name="T16" fmla="*/ 242 w 443"/>
                <a:gd name="T17" fmla="*/ 50 h 407"/>
                <a:gd name="T18" fmla="*/ 292 w 443"/>
                <a:gd name="T19" fmla="*/ 135 h 407"/>
                <a:gd name="T20" fmla="*/ 353 w 443"/>
                <a:gd name="T21" fmla="*/ 181 h 407"/>
                <a:gd name="T22" fmla="*/ 358 w 443"/>
                <a:gd name="T23" fmla="*/ 196 h 407"/>
                <a:gd name="T24" fmla="*/ 383 w 443"/>
                <a:gd name="T25" fmla="*/ 221 h 407"/>
                <a:gd name="T26" fmla="*/ 428 w 443"/>
                <a:gd name="T27" fmla="*/ 261 h 407"/>
                <a:gd name="T28" fmla="*/ 443 w 443"/>
                <a:gd name="T29" fmla="*/ 291 h 407"/>
                <a:gd name="T30" fmla="*/ 418 w 443"/>
                <a:gd name="T31" fmla="*/ 317 h 407"/>
                <a:gd name="T32" fmla="*/ 408 w 443"/>
                <a:gd name="T33" fmla="*/ 332 h 407"/>
                <a:gd name="T34" fmla="*/ 398 w 443"/>
                <a:gd name="T35" fmla="*/ 352 h 407"/>
                <a:gd name="T36" fmla="*/ 383 w 443"/>
                <a:gd name="T37" fmla="*/ 372 h 407"/>
                <a:gd name="T38" fmla="*/ 368 w 443"/>
                <a:gd name="T39" fmla="*/ 377 h 407"/>
                <a:gd name="T40" fmla="*/ 358 w 443"/>
                <a:gd name="T41" fmla="*/ 352 h 407"/>
                <a:gd name="T42" fmla="*/ 338 w 443"/>
                <a:gd name="T43" fmla="*/ 342 h 407"/>
                <a:gd name="T44" fmla="*/ 322 w 443"/>
                <a:gd name="T45" fmla="*/ 332 h 407"/>
                <a:gd name="T46" fmla="*/ 307 w 443"/>
                <a:gd name="T47" fmla="*/ 342 h 407"/>
                <a:gd name="T48" fmla="*/ 287 w 443"/>
                <a:gd name="T49" fmla="*/ 352 h 407"/>
                <a:gd name="T50" fmla="*/ 297 w 443"/>
                <a:gd name="T51" fmla="*/ 377 h 407"/>
                <a:gd name="T52" fmla="*/ 287 w 443"/>
                <a:gd name="T53" fmla="*/ 382 h 407"/>
                <a:gd name="T54" fmla="*/ 277 w 443"/>
                <a:gd name="T55" fmla="*/ 397 h 407"/>
                <a:gd name="T56" fmla="*/ 252 w 443"/>
                <a:gd name="T57" fmla="*/ 402 h 407"/>
                <a:gd name="T58" fmla="*/ 227 w 443"/>
                <a:gd name="T59" fmla="*/ 397 h 407"/>
                <a:gd name="T60" fmla="*/ 217 w 443"/>
                <a:gd name="T61" fmla="*/ 392 h 407"/>
                <a:gd name="T62" fmla="*/ 192 w 443"/>
                <a:gd name="T63" fmla="*/ 382 h 407"/>
                <a:gd name="T64" fmla="*/ 171 w 443"/>
                <a:gd name="T65" fmla="*/ 372 h 407"/>
                <a:gd name="T66" fmla="*/ 151 w 443"/>
                <a:gd name="T67" fmla="*/ 377 h 407"/>
                <a:gd name="T68" fmla="*/ 121 w 443"/>
                <a:gd name="T69" fmla="*/ 367 h 407"/>
                <a:gd name="T70" fmla="*/ 101 w 443"/>
                <a:gd name="T71" fmla="*/ 357 h 407"/>
                <a:gd name="T72" fmla="*/ 86 w 443"/>
                <a:gd name="T73" fmla="*/ 352 h 407"/>
                <a:gd name="T74" fmla="*/ 86 w 443"/>
                <a:gd name="T75" fmla="*/ 327 h 407"/>
                <a:gd name="T76" fmla="*/ 66 w 443"/>
                <a:gd name="T77" fmla="*/ 317 h 407"/>
                <a:gd name="T78" fmla="*/ 15 w 443"/>
                <a:gd name="T79" fmla="*/ 297 h 407"/>
                <a:gd name="T80" fmla="*/ 0 w 443"/>
                <a:gd name="T81" fmla="*/ 276 h 407"/>
                <a:gd name="T82" fmla="*/ 0 w 443"/>
                <a:gd name="T83" fmla="*/ 261 h 407"/>
                <a:gd name="T84" fmla="*/ 25 w 443"/>
                <a:gd name="T85" fmla="*/ 241 h 407"/>
                <a:gd name="T86" fmla="*/ 56 w 443"/>
                <a:gd name="T87" fmla="*/ 256 h 407"/>
                <a:gd name="T88" fmla="*/ 76 w 443"/>
                <a:gd name="T89" fmla="*/ 246 h 407"/>
                <a:gd name="T90" fmla="*/ 76 w 443"/>
                <a:gd name="T91" fmla="*/ 231 h 407"/>
                <a:gd name="T92" fmla="*/ 56 w 443"/>
                <a:gd name="T93" fmla="*/ 211 h 407"/>
                <a:gd name="T94" fmla="*/ 36 w 443"/>
                <a:gd name="T95" fmla="*/ 181 h 407"/>
                <a:gd name="T96" fmla="*/ 36 w 443"/>
                <a:gd name="T97" fmla="*/ 161 h 407"/>
                <a:gd name="T98" fmla="*/ 36 w 443"/>
                <a:gd name="T99" fmla="*/ 135 h 407"/>
                <a:gd name="T100" fmla="*/ 36 w 443"/>
                <a:gd name="T101" fmla="*/ 120 h 407"/>
                <a:gd name="T102" fmla="*/ 51 w 443"/>
                <a:gd name="T103" fmla="*/ 105 h 407"/>
                <a:gd name="T104" fmla="*/ 86 w 443"/>
                <a:gd name="T105" fmla="*/ 105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43" h="407">
                  <a:moveTo>
                    <a:pt x="96" y="100"/>
                  </a:moveTo>
                  <a:lnTo>
                    <a:pt x="96" y="90"/>
                  </a:lnTo>
                  <a:lnTo>
                    <a:pt x="96" y="85"/>
                  </a:lnTo>
                  <a:lnTo>
                    <a:pt x="96" y="85"/>
                  </a:lnTo>
                  <a:lnTo>
                    <a:pt x="91" y="80"/>
                  </a:lnTo>
                  <a:lnTo>
                    <a:pt x="91" y="80"/>
                  </a:lnTo>
                  <a:lnTo>
                    <a:pt x="81" y="75"/>
                  </a:lnTo>
                  <a:lnTo>
                    <a:pt x="81" y="70"/>
                  </a:lnTo>
                  <a:lnTo>
                    <a:pt x="86" y="65"/>
                  </a:lnTo>
                  <a:lnTo>
                    <a:pt x="86" y="65"/>
                  </a:lnTo>
                  <a:lnTo>
                    <a:pt x="91" y="70"/>
                  </a:lnTo>
                  <a:lnTo>
                    <a:pt x="101" y="60"/>
                  </a:lnTo>
                  <a:lnTo>
                    <a:pt x="106" y="65"/>
                  </a:lnTo>
                  <a:lnTo>
                    <a:pt x="106" y="55"/>
                  </a:lnTo>
                  <a:lnTo>
                    <a:pt x="111" y="55"/>
                  </a:lnTo>
                  <a:lnTo>
                    <a:pt x="121" y="50"/>
                  </a:lnTo>
                  <a:lnTo>
                    <a:pt x="121" y="45"/>
                  </a:lnTo>
                  <a:lnTo>
                    <a:pt x="121" y="40"/>
                  </a:lnTo>
                  <a:lnTo>
                    <a:pt x="131" y="30"/>
                  </a:lnTo>
                  <a:lnTo>
                    <a:pt x="131" y="25"/>
                  </a:lnTo>
                  <a:lnTo>
                    <a:pt x="136" y="30"/>
                  </a:lnTo>
                  <a:lnTo>
                    <a:pt x="141" y="30"/>
                  </a:lnTo>
                  <a:lnTo>
                    <a:pt x="151" y="25"/>
                  </a:lnTo>
                  <a:lnTo>
                    <a:pt x="151" y="25"/>
                  </a:lnTo>
                  <a:lnTo>
                    <a:pt x="156" y="30"/>
                  </a:lnTo>
                  <a:lnTo>
                    <a:pt x="161" y="30"/>
                  </a:lnTo>
                  <a:lnTo>
                    <a:pt x="166" y="25"/>
                  </a:lnTo>
                  <a:lnTo>
                    <a:pt x="171" y="25"/>
                  </a:lnTo>
                  <a:lnTo>
                    <a:pt x="171" y="20"/>
                  </a:lnTo>
                  <a:lnTo>
                    <a:pt x="171" y="15"/>
                  </a:lnTo>
                  <a:lnTo>
                    <a:pt x="176" y="15"/>
                  </a:lnTo>
                  <a:lnTo>
                    <a:pt x="182" y="10"/>
                  </a:lnTo>
                  <a:lnTo>
                    <a:pt x="187" y="10"/>
                  </a:lnTo>
                  <a:lnTo>
                    <a:pt x="187" y="10"/>
                  </a:lnTo>
                  <a:lnTo>
                    <a:pt x="202" y="5"/>
                  </a:lnTo>
                  <a:lnTo>
                    <a:pt x="207" y="5"/>
                  </a:lnTo>
                  <a:lnTo>
                    <a:pt x="207" y="5"/>
                  </a:lnTo>
                  <a:lnTo>
                    <a:pt x="217" y="0"/>
                  </a:lnTo>
                  <a:lnTo>
                    <a:pt x="222" y="0"/>
                  </a:lnTo>
                  <a:lnTo>
                    <a:pt x="227" y="0"/>
                  </a:lnTo>
                  <a:lnTo>
                    <a:pt x="232" y="20"/>
                  </a:lnTo>
                  <a:lnTo>
                    <a:pt x="232" y="25"/>
                  </a:lnTo>
                  <a:lnTo>
                    <a:pt x="237" y="35"/>
                  </a:lnTo>
                  <a:lnTo>
                    <a:pt x="242" y="45"/>
                  </a:lnTo>
                  <a:lnTo>
                    <a:pt x="242" y="50"/>
                  </a:lnTo>
                  <a:lnTo>
                    <a:pt x="257" y="80"/>
                  </a:lnTo>
                  <a:lnTo>
                    <a:pt x="272" y="105"/>
                  </a:lnTo>
                  <a:lnTo>
                    <a:pt x="287" y="120"/>
                  </a:lnTo>
                  <a:lnTo>
                    <a:pt x="287" y="120"/>
                  </a:lnTo>
                  <a:lnTo>
                    <a:pt x="292" y="135"/>
                  </a:lnTo>
                  <a:lnTo>
                    <a:pt x="302" y="140"/>
                  </a:lnTo>
                  <a:lnTo>
                    <a:pt x="307" y="140"/>
                  </a:lnTo>
                  <a:lnTo>
                    <a:pt x="312" y="151"/>
                  </a:lnTo>
                  <a:lnTo>
                    <a:pt x="328" y="166"/>
                  </a:lnTo>
                  <a:lnTo>
                    <a:pt x="353" y="181"/>
                  </a:lnTo>
                  <a:lnTo>
                    <a:pt x="353" y="181"/>
                  </a:lnTo>
                  <a:lnTo>
                    <a:pt x="353" y="181"/>
                  </a:lnTo>
                  <a:lnTo>
                    <a:pt x="353" y="181"/>
                  </a:lnTo>
                  <a:lnTo>
                    <a:pt x="353" y="186"/>
                  </a:lnTo>
                  <a:lnTo>
                    <a:pt x="358" y="196"/>
                  </a:lnTo>
                  <a:lnTo>
                    <a:pt x="368" y="201"/>
                  </a:lnTo>
                  <a:lnTo>
                    <a:pt x="373" y="211"/>
                  </a:lnTo>
                  <a:lnTo>
                    <a:pt x="373" y="211"/>
                  </a:lnTo>
                  <a:lnTo>
                    <a:pt x="378" y="216"/>
                  </a:lnTo>
                  <a:lnTo>
                    <a:pt x="383" y="221"/>
                  </a:lnTo>
                  <a:lnTo>
                    <a:pt x="403" y="231"/>
                  </a:lnTo>
                  <a:lnTo>
                    <a:pt x="413" y="236"/>
                  </a:lnTo>
                  <a:lnTo>
                    <a:pt x="428" y="241"/>
                  </a:lnTo>
                  <a:lnTo>
                    <a:pt x="428" y="261"/>
                  </a:lnTo>
                  <a:lnTo>
                    <a:pt x="428" y="261"/>
                  </a:lnTo>
                  <a:lnTo>
                    <a:pt x="438" y="271"/>
                  </a:lnTo>
                  <a:lnTo>
                    <a:pt x="443" y="276"/>
                  </a:lnTo>
                  <a:lnTo>
                    <a:pt x="438" y="286"/>
                  </a:lnTo>
                  <a:lnTo>
                    <a:pt x="443" y="286"/>
                  </a:lnTo>
                  <a:lnTo>
                    <a:pt x="443" y="291"/>
                  </a:lnTo>
                  <a:lnTo>
                    <a:pt x="438" y="297"/>
                  </a:lnTo>
                  <a:lnTo>
                    <a:pt x="433" y="302"/>
                  </a:lnTo>
                  <a:lnTo>
                    <a:pt x="428" y="302"/>
                  </a:lnTo>
                  <a:lnTo>
                    <a:pt x="423" y="307"/>
                  </a:lnTo>
                  <a:lnTo>
                    <a:pt x="418" y="317"/>
                  </a:lnTo>
                  <a:lnTo>
                    <a:pt x="418" y="322"/>
                  </a:lnTo>
                  <a:lnTo>
                    <a:pt x="413" y="327"/>
                  </a:lnTo>
                  <a:lnTo>
                    <a:pt x="413" y="327"/>
                  </a:lnTo>
                  <a:lnTo>
                    <a:pt x="413" y="332"/>
                  </a:lnTo>
                  <a:lnTo>
                    <a:pt x="408" y="332"/>
                  </a:lnTo>
                  <a:lnTo>
                    <a:pt x="403" y="337"/>
                  </a:lnTo>
                  <a:lnTo>
                    <a:pt x="403" y="337"/>
                  </a:lnTo>
                  <a:lnTo>
                    <a:pt x="403" y="337"/>
                  </a:lnTo>
                  <a:lnTo>
                    <a:pt x="398" y="342"/>
                  </a:lnTo>
                  <a:lnTo>
                    <a:pt x="398" y="352"/>
                  </a:lnTo>
                  <a:lnTo>
                    <a:pt x="393" y="357"/>
                  </a:lnTo>
                  <a:lnTo>
                    <a:pt x="393" y="362"/>
                  </a:lnTo>
                  <a:lnTo>
                    <a:pt x="388" y="362"/>
                  </a:lnTo>
                  <a:lnTo>
                    <a:pt x="383" y="367"/>
                  </a:lnTo>
                  <a:lnTo>
                    <a:pt x="383" y="372"/>
                  </a:lnTo>
                  <a:lnTo>
                    <a:pt x="378" y="377"/>
                  </a:lnTo>
                  <a:lnTo>
                    <a:pt x="373" y="382"/>
                  </a:lnTo>
                  <a:lnTo>
                    <a:pt x="368" y="382"/>
                  </a:lnTo>
                  <a:lnTo>
                    <a:pt x="363" y="382"/>
                  </a:lnTo>
                  <a:lnTo>
                    <a:pt x="368" y="377"/>
                  </a:lnTo>
                  <a:lnTo>
                    <a:pt x="363" y="367"/>
                  </a:lnTo>
                  <a:lnTo>
                    <a:pt x="363" y="362"/>
                  </a:lnTo>
                  <a:lnTo>
                    <a:pt x="363" y="357"/>
                  </a:lnTo>
                  <a:lnTo>
                    <a:pt x="358" y="352"/>
                  </a:lnTo>
                  <a:lnTo>
                    <a:pt x="358" y="352"/>
                  </a:lnTo>
                  <a:lnTo>
                    <a:pt x="358" y="347"/>
                  </a:lnTo>
                  <a:lnTo>
                    <a:pt x="348" y="342"/>
                  </a:lnTo>
                  <a:lnTo>
                    <a:pt x="343" y="347"/>
                  </a:lnTo>
                  <a:lnTo>
                    <a:pt x="343" y="342"/>
                  </a:lnTo>
                  <a:lnTo>
                    <a:pt x="338" y="342"/>
                  </a:lnTo>
                  <a:lnTo>
                    <a:pt x="338" y="347"/>
                  </a:lnTo>
                  <a:lnTo>
                    <a:pt x="333" y="347"/>
                  </a:lnTo>
                  <a:lnTo>
                    <a:pt x="328" y="337"/>
                  </a:lnTo>
                  <a:lnTo>
                    <a:pt x="322" y="337"/>
                  </a:lnTo>
                  <a:lnTo>
                    <a:pt x="322" y="332"/>
                  </a:lnTo>
                  <a:lnTo>
                    <a:pt x="317" y="332"/>
                  </a:lnTo>
                  <a:lnTo>
                    <a:pt x="317" y="332"/>
                  </a:lnTo>
                  <a:lnTo>
                    <a:pt x="312" y="337"/>
                  </a:lnTo>
                  <a:lnTo>
                    <a:pt x="307" y="342"/>
                  </a:lnTo>
                  <a:lnTo>
                    <a:pt x="307" y="342"/>
                  </a:lnTo>
                  <a:lnTo>
                    <a:pt x="302" y="352"/>
                  </a:lnTo>
                  <a:lnTo>
                    <a:pt x="297" y="352"/>
                  </a:lnTo>
                  <a:lnTo>
                    <a:pt x="297" y="352"/>
                  </a:lnTo>
                  <a:lnTo>
                    <a:pt x="292" y="352"/>
                  </a:lnTo>
                  <a:lnTo>
                    <a:pt x="287" y="352"/>
                  </a:lnTo>
                  <a:lnTo>
                    <a:pt x="287" y="352"/>
                  </a:lnTo>
                  <a:lnTo>
                    <a:pt x="282" y="357"/>
                  </a:lnTo>
                  <a:lnTo>
                    <a:pt x="292" y="372"/>
                  </a:lnTo>
                  <a:lnTo>
                    <a:pt x="292" y="377"/>
                  </a:lnTo>
                  <a:lnTo>
                    <a:pt x="297" y="377"/>
                  </a:lnTo>
                  <a:lnTo>
                    <a:pt x="297" y="377"/>
                  </a:lnTo>
                  <a:lnTo>
                    <a:pt x="297" y="387"/>
                  </a:lnTo>
                  <a:lnTo>
                    <a:pt x="292" y="382"/>
                  </a:lnTo>
                  <a:lnTo>
                    <a:pt x="292" y="377"/>
                  </a:lnTo>
                  <a:lnTo>
                    <a:pt x="287" y="382"/>
                  </a:lnTo>
                  <a:lnTo>
                    <a:pt x="282" y="387"/>
                  </a:lnTo>
                  <a:lnTo>
                    <a:pt x="277" y="387"/>
                  </a:lnTo>
                  <a:lnTo>
                    <a:pt x="277" y="387"/>
                  </a:lnTo>
                  <a:lnTo>
                    <a:pt x="277" y="392"/>
                  </a:lnTo>
                  <a:lnTo>
                    <a:pt x="277" y="397"/>
                  </a:lnTo>
                  <a:lnTo>
                    <a:pt x="272" y="387"/>
                  </a:lnTo>
                  <a:lnTo>
                    <a:pt x="267" y="387"/>
                  </a:lnTo>
                  <a:lnTo>
                    <a:pt x="262" y="392"/>
                  </a:lnTo>
                  <a:lnTo>
                    <a:pt x="262" y="402"/>
                  </a:lnTo>
                  <a:lnTo>
                    <a:pt x="252" y="402"/>
                  </a:lnTo>
                  <a:lnTo>
                    <a:pt x="252" y="407"/>
                  </a:lnTo>
                  <a:lnTo>
                    <a:pt x="242" y="402"/>
                  </a:lnTo>
                  <a:lnTo>
                    <a:pt x="232" y="402"/>
                  </a:lnTo>
                  <a:lnTo>
                    <a:pt x="227" y="397"/>
                  </a:lnTo>
                  <a:lnTo>
                    <a:pt x="227" y="397"/>
                  </a:lnTo>
                  <a:lnTo>
                    <a:pt x="222" y="392"/>
                  </a:lnTo>
                  <a:lnTo>
                    <a:pt x="222" y="392"/>
                  </a:lnTo>
                  <a:lnTo>
                    <a:pt x="222" y="392"/>
                  </a:lnTo>
                  <a:lnTo>
                    <a:pt x="222" y="387"/>
                  </a:lnTo>
                  <a:lnTo>
                    <a:pt x="217" y="392"/>
                  </a:lnTo>
                  <a:lnTo>
                    <a:pt x="212" y="392"/>
                  </a:lnTo>
                  <a:lnTo>
                    <a:pt x="202" y="387"/>
                  </a:lnTo>
                  <a:lnTo>
                    <a:pt x="202" y="382"/>
                  </a:lnTo>
                  <a:lnTo>
                    <a:pt x="197" y="387"/>
                  </a:lnTo>
                  <a:lnTo>
                    <a:pt x="192" y="382"/>
                  </a:lnTo>
                  <a:lnTo>
                    <a:pt x="187" y="382"/>
                  </a:lnTo>
                  <a:lnTo>
                    <a:pt x="187" y="382"/>
                  </a:lnTo>
                  <a:lnTo>
                    <a:pt x="182" y="377"/>
                  </a:lnTo>
                  <a:lnTo>
                    <a:pt x="176" y="367"/>
                  </a:lnTo>
                  <a:lnTo>
                    <a:pt x="171" y="372"/>
                  </a:lnTo>
                  <a:lnTo>
                    <a:pt x="166" y="367"/>
                  </a:lnTo>
                  <a:lnTo>
                    <a:pt x="161" y="362"/>
                  </a:lnTo>
                  <a:lnTo>
                    <a:pt x="156" y="367"/>
                  </a:lnTo>
                  <a:lnTo>
                    <a:pt x="156" y="372"/>
                  </a:lnTo>
                  <a:lnTo>
                    <a:pt x="151" y="377"/>
                  </a:lnTo>
                  <a:lnTo>
                    <a:pt x="141" y="377"/>
                  </a:lnTo>
                  <a:lnTo>
                    <a:pt x="141" y="382"/>
                  </a:lnTo>
                  <a:lnTo>
                    <a:pt x="126" y="377"/>
                  </a:lnTo>
                  <a:lnTo>
                    <a:pt x="126" y="372"/>
                  </a:lnTo>
                  <a:lnTo>
                    <a:pt x="121" y="367"/>
                  </a:lnTo>
                  <a:lnTo>
                    <a:pt x="121" y="367"/>
                  </a:lnTo>
                  <a:lnTo>
                    <a:pt x="116" y="367"/>
                  </a:lnTo>
                  <a:lnTo>
                    <a:pt x="116" y="367"/>
                  </a:lnTo>
                  <a:lnTo>
                    <a:pt x="106" y="362"/>
                  </a:lnTo>
                  <a:lnTo>
                    <a:pt x="101" y="357"/>
                  </a:lnTo>
                  <a:lnTo>
                    <a:pt x="96" y="357"/>
                  </a:lnTo>
                  <a:lnTo>
                    <a:pt x="91" y="362"/>
                  </a:lnTo>
                  <a:lnTo>
                    <a:pt x="91" y="362"/>
                  </a:lnTo>
                  <a:lnTo>
                    <a:pt x="91" y="357"/>
                  </a:lnTo>
                  <a:lnTo>
                    <a:pt x="86" y="352"/>
                  </a:lnTo>
                  <a:lnTo>
                    <a:pt x="86" y="347"/>
                  </a:lnTo>
                  <a:lnTo>
                    <a:pt x="86" y="342"/>
                  </a:lnTo>
                  <a:lnTo>
                    <a:pt x="91" y="332"/>
                  </a:lnTo>
                  <a:lnTo>
                    <a:pt x="91" y="332"/>
                  </a:lnTo>
                  <a:lnTo>
                    <a:pt x="86" y="327"/>
                  </a:lnTo>
                  <a:lnTo>
                    <a:pt x="81" y="327"/>
                  </a:lnTo>
                  <a:lnTo>
                    <a:pt x="76" y="317"/>
                  </a:lnTo>
                  <a:lnTo>
                    <a:pt x="71" y="317"/>
                  </a:lnTo>
                  <a:lnTo>
                    <a:pt x="71" y="317"/>
                  </a:lnTo>
                  <a:lnTo>
                    <a:pt x="66" y="317"/>
                  </a:lnTo>
                  <a:lnTo>
                    <a:pt x="56" y="307"/>
                  </a:lnTo>
                  <a:lnTo>
                    <a:pt x="46" y="307"/>
                  </a:lnTo>
                  <a:lnTo>
                    <a:pt x="20" y="291"/>
                  </a:lnTo>
                  <a:lnTo>
                    <a:pt x="20" y="297"/>
                  </a:lnTo>
                  <a:lnTo>
                    <a:pt x="15" y="297"/>
                  </a:lnTo>
                  <a:lnTo>
                    <a:pt x="15" y="297"/>
                  </a:lnTo>
                  <a:lnTo>
                    <a:pt x="5" y="291"/>
                  </a:lnTo>
                  <a:lnTo>
                    <a:pt x="5" y="291"/>
                  </a:lnTo>
                  <a:lnTo>
                    <a:pt x="0" y="281"/>
                  </a:lnTo>
                  <a:lnTo>
                    <a:pt x="0" y="276"/>
                  </a:lnTo>
                  <a:lnTo>
                    <a:pt x="0" y="271"/>
                  </a:lnTo>
                  <a:lnTo>
                    <a:pt x="0" y="271"/>
                  </a:lnTo>
                  <a:lnTo>
                    <a:pt x="0" y="266"/>
                  </a:lnTo>
                  <a:lnTo>
                    <a:pt x="0" y="261"/>
                  </a:lnTo>
                  <a:lnTo>
                    <a:pt x="0" y="261"/>
                  </a:lnTo>
                  <a:lnTo>
                    <a:pt x="5" y="261"/>
                  </a:lnTo>
                  <a:lnTo>
                    <a:pt x="15" y="251"/>
                  </a:lnTo>
                  <a:lnTo>
                    <a:pt x="15" y="246"/>
                  </a:lnTo>
                  <a:lnTo>
                    <a:pt x="15" y="241"/>
                  </a:lnTo>
                  <a:lnTo>
                    <a:pt x="25" y="241"/>
                  </a:lnTo>
                  <a:lnTo>
                    <a:pt x="36" y="251"/>
                  </a:lnTo>
                  <a:lnTo>
                    <a:pt x="41" y="246"/>
                  </a:lnTo>
                  <a:lnTo>
                    <a:pt x="51" y="251"/>
                  </a:lnTo>
                  <a:lnTo>
                    <a:pt x="56" y="256"/>
                  </a:lnTo>
                  <a:lnTo>
                    <a:pt x="56" y="256"/>
                  </a:lnTo>
                  <a:lnTo>
                    <a:pt x="66" y="251"/>
                  </a:lnTo>
                  <a:lnTo>
                    <a:pt x="66" y="256"/>
                  </a:lnTo>
                  <a:lnTo>
                    <a:pt x="71" y="256"/>
                  </a:lnTo>
                  <a:lnTo>
                    <a:pt x="76" y="246"/>
                  </a:lnTo>
                  <a:lnTo>
                    <a:pt x="76" y="246"/>
                  </a:lnTo>
                  <a:lnTo>
                    <a:pt x="86" y="246"/>
                  </a:lnTo>
                  <a:lnTo>
                    <a:pt x="81" y="241"/>
                  </a:lnTo>
                  <a:lnTo>
                    <a:pt x="91" y="241"/>
                  </a:lnTo>
                  <a:lnTo>
                    <a:pt x="86" y="236"/>
                  </a:lnTo>
                  <a:lnTo>
                    <a:pt x="76" y="231"/>
                  </a:lnTo>
                  <a:lnTo>
                    <a:pt x="81" y="226"/>
                  </a:lnTo>
                  <a:lnTo>
                    <a:pt x="81" y="226"/>
                  </a:lnTo>
                  <a:lnTo>
                    <a:pt x="71" y="221"/>
                  </a:lnTo>
                  <a:lnTo>
                    <a:pt x="66" y="216"/>
                  </a:lnTo>
                  <a:lnTo>
                    <a:pt x="56" y="211"/>
                  </a:lnTo>
                  <a:lnTo>
                    <a:pt x="56" y="206"/>
                  </a:lnTo>
                  <a:lnTo>
                    <a:pt x="51" y="191"/>
                  </a:lnTo>
                  <a:lnTo>
                    <a:pt x="46" y="186"/>
                  </a:lnTo>
                  <a:lnTo>
                    <a:pt x="41" y="186"/>
                  </a:lnTo>
                  <a:lnTo>
                    <a:pt x="36" y="181"/>
                  </a:lnTo>
                  <a:lnTo>
                    <a:pt x="36" y="181"/>
                  </a:lnTo>
                  <a:lnTo>
                    <a:pt x="41" y="171"/>
                  </a:lnTo>
                  <a:lnTo>
                    <a:pt x="41" y="166"/>
                  </a:lnTo>
                  <a:lnTo>
                    <a:pt x="41" y="166"/>
                  </a:lnTo>
                  <a:lnTo>
                    <a:pt x="36" y="161"/>
                  </a:lnTo>
                  <a:lnTo>
                    <a:pt x="25" y="151"/>
                  </a:lnTo>
                  <a:lnTo>
                    <a:pt x="30" y="146"/>
                  </a:lnTo>
                  <a:lnTo>
                    <a:pt x="36" y="146"/>
                  </a:lnTo>
                  <a:lnTo>
                    <a:pt x="41" y="140"/>
                  </a:lnTo>
                  <a:lnTo>
                    <a:pt x="36" y="135"/>
                  </a:lnTo>
                  <a:lnTo>
                    <a:pt x="41" y="130"/>
                  </a:lnTo>
                  <a:lnTo>
                    <a:pt x="36" y="125"/>
                  </a:lnTo>
                  <a:lnTo>
                    <a:pt x="36" y="120"/>
                  </a:lnTo>
                  <a:lnTo>
                    <a:pt x="36" y="120"/>
                  </a:lnTo>
                  <a:lnTo>
                    <a:pt x="36" y="120"/>
                  </a:lnTo>
                  <a:lnTo>
                    <a:pt x="41" y="115"/>
                  </a:lnTo>
                  <a:lnTo>
                    <a:pt x="41" y="110"/>
                  </a:lnTo>
                  <a:lnTo>
                    <a:pt x="46" y="105"/>
                  </a:lnTo>
                  <a:lnTo>
                    <a:pt x="41" y="100"/>
                  </a:lnTo>
                  <a:lnTo>
                    <a:pt x="51" y="105"/>
                  </a:lnTo>
                  <a:lnTo>
                    <a:pt x="56" y="105"/>
                  </a:lnTo>
                  <a:lnTo>
                    <a:pt x="66" y="105"/>
                  </a:lnTo>
                  <a:lnTo>
                    <a:pt x="71" y="110"/>
                  </a:lnTo>
                  <a:lnTo>
                    <a:pt x="81" y="105"/>
                  </a:lnTo>
                  <a:lnTo>
                    <a:pt x="86" y="105"/>
                  </a:lnTo>
                  <a:lnTo>
                    <a:pt x="91" y="100"/>
                  </a:lnTo>
                  <a:lnTo>
                    <a:pt x="96" y="100"/>
                  </a:lnTo>
                  <a:close/>
                </a:path>
              </a:pathLst>
            </a:custGeom>
            <a:solidFill>
              <a:srgbClr val="0070C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FFFFFF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24" name="Freeform 132"/>
            <p:cNvSpPr>
              <a:spLocks/>
            </p:cNvSpPr>
            <p:nvPr/>
          </p:nvSpPr>
          <p:spPr bwMode="auto">
            <a:xfrm>
              <a:off x="7587687" y="3138563"/>
              <a:ext cx="170733" cy="200909"/>
            </a:xfrm>
            <a:custGeom>
              <a:avLst/>
              <a:gdLst>
                <a:gd name="T0" fmla="*/ 282 w 388"/>
                <a:gd name="T1" fmla="*/ 343 h 423"/>
                <a:gd name="T2" fmla="*/ 302 w 388"/>
                <a:gd name="T3" fmla="*/ 348 h 423"/>
                <a:gd name="T4" fmla="*/ 338 w 388"/>
                <a:gd name="T5" fmla="*/ 343 h 423"/>
                <a:gd name="T6" fmla="*/ 373 w 388"/>
                <a:gd name="T7" fmla="*/ 277 h 423"/>
                <a:gd name="T8" fmla="*/ 383 w 388"/>
                <a:gd name="T9" fmla="*/ 247 h 423"/>
                <a:gd name="T10" fmla="*/ 363 w 388"/>
                <a:gd name="T11" fmla="*/ 227 h 423"/>
                <a:gd name="T12" fmla="*/ 353 w 388"/>
                <a:gd name="T13" fmla="*/ 207 h 423"/>
                <a:gd name="T14" fmla="*/ 348 w 388"/>
                <a:gd name="T15" fmla="*/ 172 h 423"/>
                <a:gd name="T16" fmla="*/ 353 w 388"/>
                <a:gd name="T17" fmla="*/ 146 h 423"/>
                <a:gd name="T18" fmla="*/ 332 w 388"/>
                <a:gd name="T19" fmla="*/ 136 h 423"/>
                <a:gd name="T20" fmla="*/ 317 w 388"/>
                <a:gd name="T21" fmla="*/ 126 h 423"/>
                <a:gd name="T22" fmla="*/ 312 w 388"/>
                <a:gd name="T23" fmla="*/ 136 h 423"/>
                <a:gd name="T24" fmla="*/ 307 w 388"/>
                <a:gd name="T25" fmla="*/ 136 h 423"/>
                <a:gd name="T26" fmla="*/ 297 w 388"/>
                <a:gd name="T27" fmla="*/ 131 h 423"/>
                <a:gd name="T28" fmla="*/ 267 w 388"/>
                <a:gd name="T29" fmla="*/ 141 h 423"/>
                <a:gd name="T30" fmla="*/ 232 w 388"/>
                <a:gd name="T31" fmla="*/ 101 h 423"/>
                <a:gd name="T32" fmla="*/ 202 w 388"/>
                <a:gd name="T33" fmla="*/ 81 h 423"/>
                <a:gd name="T34" fmla="*/ 171 w 388"/>
                <a:gd name="T35" fmla="*/ 56 h 423"/>
                <a:gd name="T36" fmla="*/ 171 w 388"/>
                <a:gd name="T37" fmla="*/ 31 h 423"/>
                <a:gd name="T38" fmla="*/ 156 w 388"/>
                <a:gd name="T39" fmla="*/ 11 h 423"/>
                <a:gd name="T40" fmla="*/ 136 w 388"/>
                <a:gd name="T41" fmla="*/ 0 h 423"/>
                <a:gd name="T42" fmla="*/ 126 w 388"/>
                <a:gd name="T43" fmla="*/ 6 h 423"/>
                <a:gd name="T44" fmla="*/ 111 w 388"/>
                <a:gd name="T45" fmla="*/ 21 h 423"/>
                <a:gd name="T46" fmla="*/ 86 w 388"/>
                <a:gd name="T47" fmla="*/ 21 h 423"/>
                <a:gd name="T48" fmla="*/ 51 w 388"/>
                <a:gd name="T49" fmla="*/ 31 h 423"/>
                <a:gd name="T50" fmla="*/ 56 w 388"/>
                <a:gd name="T51" fmla="*/ 61 h 423"/>
                <a:gd name="T52" fmla="*/ 35 w 388"/>
                <a:gd name="T53" fmla="*/ 86 h 423"/>
                <a:gd name="T54" fmla="*/ 15 w 388"/>
                <a:gd name="T55" fmla="*/ 91 h 423"/>
                <a:gd name="T56" fmla="*/ 10 w 388"/>
                <a:gd name="T57" fmla="*/ 106 h 423"/>
                <a:gd name="T58" fmla="*/ 10 w 388"/>
                <a:gd name="T59" fmla="*/ 111 h 423"/>
                <a:gd name="T60" fmla="*/ 15 w 388"/>
                <a:gd name="T61" fmla="*/ 126 h 423"/>
                <a:gd name="T62" fmla="*/ 30 w 388"/>
                <a:gd name="T63" fmla="*/ 157 h 423"/>
                <a:gd name="T64" fmla="*/ 35 w 388"/>
                <a:gd name="T65" fmla="*/ 172 h 423"/>
                <a:gd name="T66" fmla="*/ 51 w 388"/>
                <a:gd name="T67" fmla="*/ 192 h 423"/>
                <a:gd name="T68" fmla="*/ 51 w 388"/>
                <a:gd name="T69" fmla="*/ 207 h 423"/>
                <a:gd name="T70" fmla="*/ 66 w 388"/>
                <a:gd name="T71" fmla="*/ 237 h 423"/>
                <a:gd name="T72" fmla="*/ 96 w 388"/>
                <a:gd name="T73" fmla="*/ 257 h 423"/>
                <a:gd name="T74" fmla="*/ 101 w 388"/>
                <a:gd name="T75" fmla="*/ 277 h 423"/>
                <a:gd name="T76" fmla="*/ 121 w 388"/>
                <a:gd name="T77" fmla="*/ 292 h 423"/>
                <a:gd name="T78" fmla="*/ 116 w 388"/>
                <a:gd name="T79" fmla="*/ 313 h 423"/>
                <a:gd name="T80" fmla="*/ 96 w 388"/>
                <a:gd name="T81" fmla="*/ 328 h 423"/>
                <a:gd name="T82" fmla="*/ 91 w 388"/>
                <a:gd name="T83" fmla="*/ 353 h 423"/>
                <a:gd name="T84" fmla="*/ 86 w 388"/>
                <a:gd name="T85" fmla="*/ 373 h 423"/>
                <a:gd name="T86" fmla="*/ 106 w 388"/>
                <a:gd name="T87" fmla="*/ 408 h 423"/>
                <a:gd name="T88" fmla="*/ 121 w 388"/>
                <a:gd name="T89" fmla="*/ 383 h 423"/>
                <a:gd name="T90" fmla="*/ 151 w 388"/>
                <a:gd name="T91" fmla="*/ 383 h 423"/>
                <a:gd name="T92" fmla="*/ 176 w 388"/>
                <a:gd name="T93" fmla="*/ 388 h 423"/>
                <a:gd name="T94" fmla="*/ 171 w 388"/>
                <a:gd name="T95" fmla="*/ 403 h 423"/>
                <a:gd name="T96" fmla="*/ 192 w 388"/>
                <a:gd name="T97" fmla="*/ 418 h 423"/>
                <a:gd name="T98" fmla="*/ 217 w 388"/>
                <a:gd name="T99" fmla="*/ 418 h 423"/>
                <a:gd name="T100" fmla="*/ 247 w 388"/>
                <a:gd name="T101" fmla="*/ 408 h 423"/>
                <a:gd name="T102" fmla="*/ 252 w 388"/>
                <a:gd name="T103" fmla="*/ 408 h 423"/>
                <a:gd name="T104" fmla="*/ 267 w 388"/>
                <a:gd name="T105" fmla="*/ 378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8" h="423">
                  <a:moveTo>
                    <a:pt x="272" y="368"/>
                  </a:moveTo>
                  <a:lnTo>
                    <a:pt x="272" y="353"/>
                  </a:lnTo>
                  <a:lnTo>
                    <a:pt x="272" y="343"/>
                  </a:lnTo>
                  <a:lnTo>
                    <a:pt x="277" y="338"/>
                  </a:lnTo>
                  <a:lnTo>
                    <a:pt x="282" y="343"/>
                  </a:lnTo>
                  <a:lnTo>
                    <a:pt x="287" y="343"/>
                  </a:lnTo>
                  <a:lnTo>
                    <a:pt x="292" y="343"/>
                  </a:lnTo>
                  <a:lnTo>
                    <a:pt x="297" y="343"/>
                  </a:lnTo>
                  <a:lnTo>
                    <a:pt x="297" y="343"/>
                  </a:lnTo>
                  <a:lnTo>
                    <a:pt x="302" y="348"/>
                  </a:lnTo>
                  <a:lnTo>
                    <a:pt x="312" y="343"/>
                  </a:lnTo>
                  <a:lnTo>
                    <a:pt x="322" y="343"/>
                  </a:lnTo>
                  <a:lnTo>
                    <a:pt x="327" y="343"/>
                  </a:lnTo>
                  <a:lnTo>
                    <a:pt x="332" y="343"/>
                  </a:lnTo>
                  <a:lnTo>
                    <a:pt x="338" y="343"/>
                  </a:lnTo>
                  <a:lnTo>
                    <a:pt x="343" y="338"/>
                  </a:lnTo>
                  <a:lnTo>
                    <a:pt x="358" y="313"/>
                  </a:lnTo>
                  <a:lnTo>
                    <a:pt x="363" y="292"/>
                  </a:lnTo>
                  <a:lnTo>
                    <a:pt x="368" y="292"/>
                  </a:lnTo>
                  <a:lnTo>
                    <a:pt x="373" y="277"/>
                  </a:lnTo>
                  <a:lnTo>
                    <a:pt x="378" y="272"/>
                  </a:lnTo>
                  <a:lnTo>
                    <a:pt x="388" y="252"/>
                  </a:lnTo>
                  <a:lnTo>
                    <a:pt x="383" y="252"/>
                  </a:lnTo>
                  <a:lnTo>
                    <a:pt x="383" y="247"/>
                  </a:lnTo>
                  <a:lnTo>
                    <a:pt x="383" y="247"/>
                  </a:lnTo>
                  <a:lnTo>
                    <a:pt x="378" y="242"/>
                  </a:lnTo>
                  <a:lnTo>
                    <a:pt x="373" y="237"/>
                  </a:lnTo>
                  <a:lnTo>
                    <a:pt x="368" y="227"/>
                  </a:lnTo>
                  <a:lnTo>
                    <a:pt x="363" y="227"/>
                  </a:lnTo>
                  <a:lnTo>
                    <a:pt x="363" y="227"/>
                  </a:lnTo>
                  <a:lnTo>
                    <a:pt x="358" y="227"/>
                  </a:lnTo>
                  <a:lnTo>
                    <a:pt x="353" y="222"/>
                  </a:lnTo>
                  <a:lnTo>
                    <a:pt x="358" y="217"/>
                  </a:lnTo>
                  <a:lnTo>
                    <a:pt x="353" y="212"/>
                  </a:lnTo>
                  <a:lnTo>
                    <a:pt x="353" y="207"/>
                  </a:lnTo>
                  <a:lnTo>
                    <a:pt x="348" y="202"/>
                  </a:lnTo>
                  <a:lnTo>
                    <a:pt x="348" y="192"/>
                  </a:lnTo>
                  <a:lnTo>
                    <a:pt x="348" y="187"/>
                  </a:lnTo>
                  <a:lnTo>
                    <a:pt x="353" y="182"/>
                  </a:lnTo>
                  <a:lnTo>
                    <a:pt x="348" y="172"/>
                  </a:lnTo>
                  <a:lnTo>
                    <a:pt x="353" y="151"/>
                  </a:lnTo>
                  <a:lnTo>
                    <a:pt x="348" y="151"/>
                  </a:lnTo>
                  <a:lnTo>
                    <a:pt x="348" y="146"/>
                  </a:lnTo>
                  <a:lnTo>
                    <a:pt x="348" y="146"/>
                  </a:lnTo>
                  <a:lnTo>
                    <a:pt x="353" y="146"/>
                  </a:lnTo>
                  <a:lnTo>
                    <a:pt x="338" y="131"/>
                  </a:lnTo>
                  <a:lnTo>
                    <a:pt x="338" y="136"/>
                  </a:lnTo>
                  <a:lnTo>
                    <a:pt x="332" y="136"/>
                  </a:lnTo>
                  <a:lnTo>
                    <a:pt x="332" y="136"/>
                  </a:lnTo>
                  <a:lnTo>
                    <a:pt x="332" y="136"/>
                  </a:lnTo>
                  <a:lnTo>
                    <a:pt x="332" y="136"/>
                  </a:lnTo>
                  <a:lnTo>
                    <a:pt x="327" y="131"/>
                  </a:lnTo>
                  <a:lnTo>
                    <a:pt x="327" y="131"/>
                  </a:lnTo>
                  <a:lnTo>
                    <a:pt x="317" y="131"/>
                  </a:lnTo>
                  <a:lnTo>
                    <a:pt x="317" y="126"/>
                  </a:lnTo>
                  <a:lnTo>
                    <a:pt x="312" y="131"/>
                  </a:lnTo>
                  <a:lnTo>
                    <a:pt x="312" y="131"/>
                  </a:lnTo>
                  <a:lnTo>
                    <a:pt x="312" y="136"/>
                  </a:lnTo>
                  <a:lnTo>
                    <a:pt x="312" y="136"/>
                  </a:lnTo>
                  <a:lnTo>
                    <a:pt x="312" y="136"/>
                  </a:lnTo>
                  <a:lnTo>
                    <a:pt x="312" y="131"/>
                  </a:lnTo>
                  <a:lnTo>
                    <a:pt x="307" y="131"/>
                  </a:lnTo>
                  <a:lnTo>
                    <a:pt x="307" y="131"/>
                  </a:lnTo>
                  <a:lnTo>
                    <a:pt x="302" y="136"/>
                  </a:lnTo>
                  <a:lnTo>
                    <a:pt x="307" y="136"/>
                  </a:lnTo>
                  <a:lnTo>
                    <a:pt x="307" y="141"/>
                  </a:lnTo>
                  <a:lnTo>
                    <a:pt x="302" y="136"/>
                  </a:lnTo>
                  <a:lnTo>
                    <a:pt x="302" y="136"/>
                  </a:lnTo>
                  <a:lnTo>
                    <a:pt x="302" y="131"/>
                  </a:lnTo>
                  <a:lnTo>
                    <a:pt x="297" y="131"/>
                  </a:lnTo>
                  <a:lnTo>
                    <a:pt x="292" y="131"/>
                  </a:lnTo>
                  <a:lnTo>
                    <a:pt x="277" y="151"/>
                  </a:lnTo>
                  <a:lnTo>
                    <a:pt x="272" y="151"/>
                  </a:lnTo>
                  <a:lnTo>
                    <a:pt x="272" y="146"/>
                  </a:lnTo>
                  <a:lnTo>
                    <a:pt x="267" y="141"/>
                  </a:lnTo>
                  <a:lnTo>
                    <a:pt x="257" y="131"/>
                  </a:lnTo>
                  <a:lnTo>
                    <a:pt x="252" y="126"/>
                  </a:lnTo>
                  <a:lnTo>
                    <a:pt x="242" y="116"/>
                  </a:lnTo>
                  <a:lnTo>
                    <a:pt x="232" y="106"/>
                  </a:lnTo>
                  <a:lnTo>
                    <a:pt x="232" y="101"/>
                  </a:lnTo>
                  <a:lnTo>
                    <a:pt x="227" y="91"/>
                  </a:lnTo>
                  <a:lnTo>
                    <a:pt x="222" y="76"/>
                  </a:lnTo>
                  <a:lnTo>
                    <a:pt x="212" y="71"/>
                  </a:lnTo>
                  <a:lnTo>
                    <a:pt x="207" y="76"/>
                  </a:lnTo>
                  <a:lnTo>
                    <a:pt x="202" y="81"/>
                  </a:lnTo>
                  <a:lnTo>
                    <a:pt x="197" y="76"/>
                  </a:lnTo>
                  <a:lnTo>
                    <a:pt x="171" y="66"/>
                  </a:lnTo>
                  <a:lnTo>
                    <a:pt x="161" y="61"/>
                  </a:lnTo>
                  <a:lnTo>
                    <a:pt x="161" y="56"/>
                  </a:lnTo>
                  <a:lnTo>
                    <a:pt x="171" y="56"/>
                  </a:lnTo>
                  <a:lnTo>
                    <a:pt x="176" y="46"/>
                  </a:lnTo>
                  <a:lnTo>
                    <a:pt x="176" y="41"/>
                  </a:lnTo>
                  <a:lnTo>
                    <a:pt x="176" y="41"/>
                  </a:lnTo>
                  <a:lnTo>
                    <a:pt x="176" y="36"/>
                  </a:lnTo>
                  <a:lnTo>
                    <a:pt x="171" y="31"/>
                  </a:lnTo>
                  <a:lnTo>
                    <a:pt x="166" y="31"/>
                  </a:lnTo>
                  <a:lnTo>
                    <a:pt x="166" y="26"/>
                  </a:lnTo>
                  <a:lnTo>
                    <a:pt x="166" y="21"/>
                  </a:lnTo>
                  <a:lnTo>
                    <a:pt x="156" y="16"/>
                  </a:lnTo>
                  <a:lnTo>
                    <a:pt x="156" y="11"/>
                  </a:lnTo>
                  <a:lnTo>
                    <a:pt x="151" y="11"/>
                  </a:lnTo>
                  <a:lnTo>
                    <a:pt x="151" y="11"/>
                  </a:lnTo>
                  <a:lnTo>
                    <a:pt x="141" y="6"/>
                  </a:lnTo>
                  <a:lnTo>
                    <a:pt x="141" y="6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6" y="6"/>
                  </a:lnTo>
                  <a:lnTo>
                    <a:pt x="131" y="6"/>
                  </a:lnTo>
                  <a:lnTo>
                    <a:pt x="131" y="6"/>
                  </a:lnTo>
                  <a:lnTo>
                    <a:pt x="126" y="6"/>
                  </a:lnTo>
                  <a:lnTo>
                    <a:pt x="126" y="11"/>
                  </a:lnTo>
                  <a:lnTo>
                    <a:pt x="121" y="11"/>
                  </a:lnTo>
                  <a:lnTo>
                    <a:pt x="121" y="11"/>
                  </a:lnTo>
                  <a:lnTo>
                    <a:pt x="116" y="16"/>
                  </a:lnTo>
                  <a:lnTo>
                    <a:pt x="111" y="21"/>
                  </a:lnTo>
                  <a:lnTo>
                    <a:pt x="106" y="16"/>
                  </a:lnTo>
                  <a:lnTo>
                    <a:pt x="101" y="16"/>
                  </a:lnTo>
                  <a:lnTo>
                    <a:pt x="101" y="16"/>
                  </a:lnTo>
                  <a:lnTo>
                    <a:pt x="86" y="21"/>
                  </a:lnTo>
                  <a:lnTo>
                    <a:pt x="86" y="21"/>
                  </a:lnTo>
                  <a:lnTo>
                    <a:pt x="81" y="21"/>
                  </a:lnTo>
                  <a:lnTo>
                    <a:pt x="76" y="16"/>
                  </a:lnTo>
                  <a:lnTo>
                    <a:pt x="61" y="16"/>
                  </a:lnTo>
                  <a:lnTo>
                    <a:pt x="56" y="26"/>
                  </a:lnTo>
                  <a:lnTo>
                    <a:pt x="51" y="31"/>
                  </a:lnTo>
                  <a:lnTo>
                    <a:pt x="56" y="31"/>
                  </a:lnTo>
                  <a:lnTo>
                    <a:pt x="56" y="41"/>
                  </a:lnTo>
                  <a:lnTo>
                    <a:pt x="61" y="51"/>
                  </a:lnTo>
                  <a:lnTo>
                    <a:pt x="61" y="61"/>
                  </a:lnTo>
                  <a:lnTo>
                    <a:pt x="56" y="61"/>
                  </a:lnTo>
                  <a:lnTo>
                    <a:pt x="51" y="71"/>
                  </a:lnTo>
                  <a:lnTo>
                    <a:pt x="51" y="76"/>
                  </a:lnTo>
                  <a:lnTo>
                    <a:pt x="51" y="81"/>
                  </a:lnTo>
                  <a:lnTo>
                    <a:pt x="41" y="81"/>
                  </a:lnTo>
                  <a:lnTo>
                    <a:pt x="35" y="86"/>
                  </a:lnTo>
                  <a:lnTo>
                    <a:pt x="35" y="91"/>
                  </a:lnTo>
                  <a:lnTo>
                    <a:pt x="30" y="91"/>
                  </a:lnTo>
                  <a:lnTo>
                    <a:pt x="30" y="91"/>
                  </a:lnTo>
                  <a:lnTo>
                    <a:pt x="20" y="86"/>
                  </a:lnTo>
                  <a:lnTo>
                    <a:pt x="15" y="91"/>
                  </a:lnTo>
                  <a:lnTo>
                    <a:pt x="10" y="86"/>
                  </a:lnTo>
                  <a:lnTo>
                    <a:pt x="5" y="86"/>
                  </a:lnTo>
                  <a:lnTo>
                    <a:pt x="5" y="91"/>
                  </a:lnTo>
                  <a:lnTo>
                    <a:pt x="10" y="96"/>
                  </a:lnTo>
                  <a:lnTo>
                    <a:pt x="10" y="106"/>
                  </a:lnTo>
                  <a:lnTo>
                    <a:pt x="5" y="101"/>
                  </a:lnTo>
                  <a:lnTo>
                    <a:pt x="0" y="106"/>
                  </a:lnTo>
                  <a:lnTo>
                    <a:pt x="5" y="106"/>
                  </a:lnTo>
                  <a:lnTo>
                    <a:pt x="5" y="111"/>
                  </a:lnTo>
                  <a:lnTo>
                    <a:pt x="10" y="111"/>
                  </a:lnTo>
                  <a:lnTo>
                    <a:pt x="10" y="116"/>
                  </a:lnTo>
                  <a:lnTo>
                    <a:pt x="15" y="116"/>
                  </a:lnTo>
                  <a:lnTo>
                    <a:pt x="15" y="126"/>
                  </a:lnTo>
                  <a:lnTo>
                    <a:pt x="15" y="126"/>
                  </a:lnTo>
                  <a:lnTo>
                    <a:pt x="15" y="126"/>
                  </a:lnTo>
                  <a:lnTo>
                    <a:pt x="10" y="136"/>
                  </a:lnTo>
                  <a:lnTo>
                    <a:pt x="15" y="141"/>
                  </a:lnTo>
                  <a:lnTo>
                    <a:pt x="20" y="146"/>
                  </a:lnTo>
                  <a:lnTo>
                    <a:pt x="25" y="151"/>
                  </a:lnTo>
                  <a:lnTo>
                    <a:pt x="30" y="157"/>
                  </a:lnTo>
                  <a:lnTo>
                    <a:pt x="41" y="157"/>
                  </a:lnTo>
                  <a:lnTo>
                    <a:pt x="41" y="162"/>
                  </a:lnTo>
                  <a:lnTo>
                    <a:pt x="46" y="162"/>
                  </a:lnTo>
                  <a:lnTo>
                    <a:pt x="35" y="172"/>
                  </a:lnTo>
                  <a:lnTo>
                    <a:pt x="35" y="172"/>
                  </a:lnTo>
                  <a:lnTo>
                    <a:pt x="35" y="172"/>
                  </a:lnTo>
                  <a:lnTo>
                    <a:pt x="30" y="182"/>
                  </a:lnTo>
                  <a:lnTo>
                    <a:pt x="35" y="187"/>
                  </a:lnTo>
                  <a:lnTo>
                    <a:pt x="46" y="192"/>
                  </a:lnTo>
                  <a:lnTo>
                    <a:pt x="51" y="192"/>
                  </a:lnTo>
                  <a:lnTo>
                    <a:pt x="51" y="192"/>
                  </a:lnTo>
                  <a:lnTo>
                    <a:pt x="51" y="192"/>
                  </a:lnTo>
                  <a:lnTo>
                    <a:pt x="51" y="197"/>
                  </a:lnTo>
                  <a:lnTo>
                    <a:pt x="56" y="207"/>
                  </a:lnTo>
                  <a:lnTo>
                    <a:pt x="51" y="207"/>
                  </a:lnTo>
                  <a:lnTo>
                    <a:pt x="56" y="212"/>
                  </a:lnTo>
                  <a:lnTo>
                    <a:pt x="51" y="217"/>
                  </a:lnTo>
                  <a:lnTo>
                    <a:pt x="51" y="222"/>
                  </a:lnTo>
                  <a:lnTo>
                    <a:pt x="61" y="227"/>
                  </a:lnTo>
                  <a:lnTo>
                    <a:pt x="66" y="237"/>
                  </a:lnTo>
                  <a:lnTo>
                    <a:pt x="81" y="247"/>
                  </a:lnTo>
                  <a:lnTo>
                    <a:pt x="86" y="252"/>
                  </a:lnTo>
                  <a:lnTo>
                    <a:pt x="86" y="252"/>
                  </a:lnTo>
                  <a:lnTo>
                    <a:pt x="86" y="252"/>
                  </a:lnTo>
                  <a:lnTo>
                    <a:pt x="96" y="257"/>
                  </a:lnTo>
                  <a:lnTo>
                    <a:pt x="96" y="272"/>
                  </a:lnTo>
                  <a:lnTo>
                    <a:pt x="96" y="277"/>
                  </a:lnTo>
                  <a:lnTo>
                    <a:pt x="96" y="277"/>
                  </a:lnTo>
                  <a:lnTo>
                    <a:pt x="101" y="277"/>
                  </a:lnTo>
                  <a:lnTo>
                    <a:pt x="101" y="277"/>
                  </a:lnTo>
                  <a:lnTo>
                    <a:pt x="101" y="282"/>
                  </a:lnTo>
                  <a:lnTo>
                    <a:pt x="111" y="287"/>
                  </a:lnTo>
                  <a:lnTo>
                    <a:pt x="116" y="287"/>
                  </a:lnTo>
                  <a:lnTo>
                    <a:pt x="121" y="292"/>
                  </a:lnTo>
                  <a:lnTo>
                    <a:pt x="121" y="292"/>
                  </a:lnTo>
                  <a:lnTo>
                    <a:pt x="116" y="292"/>
                  </a:lnTo>
                  <a:lnTo>
                    <a:pt x="121" y="302"/>
                  </a:lnTo>
                  <a:lnTo>
                    <a:pt x="116" y="302"/>
                  </a:lnTo>
                  <a:lnTo>
                    <a:pt x="116" y="308"/>
                  </a:lnTo>
                  <a:lnTo>
                    <a:pt x="116" y="313"/>
                  </a:lnTo>
                  <a:lnTo>
                    <a:pt x="111" y="313"/>
                  </a:lnTo>
                  <a:lnTo>
                    <a:pt x="101" y="318"/>
                  </a:lnTo>
                  <a:lnTo>
                    <a:pt x="101" y="323"/>
                  </a:lnTo>
                  <a:lnTo>
                    <a:pt x="96" y="323"/>
                  </a:lnTo>
                  <a:lnTo>
                    <a:pt x="96" y="328"/>
                  </a:lnTo>
                  <a:lnTo>
                    <a:pt x="91" y="333"/>
                  </a:lnTo>
                  <a:lnTo>
                    <a:pt x="96" y="333"/>
                  </a:lnTo>
                  <a:lnTo>
                    <a:pt x="96" y="343"/>
                  </a:lnTo>
                  <a:lnTo>
                    <a:pt x="96" y="348"/>
                  </a:lnTo>
                  <a:lnTo>
                    <a:pt x="91" y="353"/>
                  </a:lnTo>
                  <a:lnTo>
                    <a:pt x="81" y="358"/>
                  </a:lnTo>
                  <a:lnTo>
                    <a:pt x="86" y="363"/>
                  </a:lnTo>
                  <a:lnTo>
                    <a:pt x="86" y="368"/>
                  </a:lnTo>
                  <a:lnTo>
                    <a:pt x="81" y="373"/>
                  </a:lnTo>
                  <a:lnTo>
                    <a:pt x="86" y="373"/>
                  </a:lnTo>
                  <a:lnTo>
                    <a:pt x="86" y="378"/>
                  </a:lnTo>
                  <a:lnTo>
                    <a:pt x="91" y="383"/>
                  </a:lnTo>
                  <a:lnTo>
                    <a:pt x="96" y="393"/>
                  </a:lnTo>
                  <a:lnTo>
                    <a:pt x="101" y="403"/>
                  </a:lnTo>
                  <a:lnTo>
                    <a:pt x="106" y="408"/>
                  </a:lnTo>
                  <a:lnTo>
                    <a:pt x="106" y="413"/>
                  </a:lnTo>
                  <a:lnTo>
                    <a:pt x="111" y="403"/>
                  </a:lnTo>
                  <a:lnTo>
                    <a:pt x="111" y="398"/>
                  </a:lnTo>
                  <a:lnTo>
                    <a:pt x="116" y="398"/>
                  </a:lnTo>
                  <a:lnTo>
                    <a:pt x="121" y="383"/>
                  </a:lnTo>
                  <a:lnTo>
                    <a:pt x="131" y="383"/>
                  </a:lnTo>
                  <a:lnTo>
                    <a:pt x="136" y="388"/>
                  </a:lnTo>
                  <a:lnTo>
                    <a:pt x="141" y="388"/>
                  </a:lnTo>
                  <a:lnTo>
                    <a:pt x="141" y="393"/>
                  </a:lnTo>
                  <a:lnTo>
                    <a:pt x="151" y="383"/>
                  </a:lnTo>
                  <a:lnTo>
                    <a:pt x="161" y="388"/>
                  </a:lnTo>
                  <a:lnTo>
                    <a:pt x="166" y="388"/>
                  </a:lnTo>
                  <a:lnTo>
                    <a:pt x="171" y="388"/>
                  </a:lnTo>
                  <a:lnTo>
                    <a:pt x="171" y="388"/>
                  </a:lnTo>
                  <a:lnTo>
                    <a:pt x="176" y="388"/>
                  </a:lnTo>
                  <a:lnTo>
                    <a:pt x="176" y="388"/>
                  </a:lnTo>
                  <a:lnTo>
                    <a:pt x="176" y="393"/>
                  </a:lnTo>
                  <a:lnTo>
                    <a:pt x="176" y="393"/>
                  </a:lnTo>
                  <a:lnTo>
                    <a:pt x="171" y="398"/>
                  </a:lnTo>
                  <a:lnTo>
                    <a:pt x="171" y="403"/>
                  </a:lnTo>
                  <a:lnTo>
                    <a:pt x="171" y="408"/>
                  </a:lnTo>
                  <a:lnTo>
                    <a:pt x="181" y="418"/>
                  </a:lnTo>
                  <a:lnTo>
                    <a:pt x="181" y="423"/>
                  </a:lnTo>
                  <a:lnTo>
                    <a:pt x="187" y="418"/>
                  </a:lnTo>
                  <a:lnTo>
                    <a:pt x="192" y="418"/>
                  </a:lnTo>
                  <a:lnTo>
                    <a:pt x="197" y="418"/>
                  </a:lnTo>
                  <a:lnTo>
                    <a:pt x="207" y="418"/>
                  </a:lnTo>
                  <a:lnTo>
                    <a:pt x="212" y="413"/>
                  </a:lnTo>
                  <a:lnTo>
                    <a:pt x="212" y="413"/>
                  </a:lnTo>
                  <a:lnTo>
                    <a:pt x="217" y="418"/>
                  </a:lnTo>
                  <a:lnTo>
                    <a:pt x="222" y="418"/>
                  </a:lnTo>
                  <a:lnTo>
                    <a:pt x="222" y="408"/>
                  </a:lnTo>
                  <a:lnTo>
                    <a:pt x="227" y="408"/>
                  </a:lnTo>
                  <a:lnTo>
                    <a:pt x="237" y="408"/>
                  </a:lnTo>
                  <a:lnTo>
                    <a:pt x="247" y="408"/>
                  </a:lnTo>
                  <a:lnTo>
                    <a:pt x="257" y="418"/>
                  </a:lnTo>
                  <a:lnTo>
                    <a:pt x="257" y="418"/>
                  </a:lnTo>
                  <a:lnTo>
                    <a:pt x="262" y="413"/>
                  </a:lnTo>
                  <a:lnTo>
                    <a:pt x="262" y="413"/>
                  </a:lnTo>
                  <a:lnTo>
                    <a:pt x="252" y="408"/>
                  </a:lnTo>
                  <a:lnTo>
                    <a:pt x="262" y="398"/>
                  </a:lnTo>
                  <a:lnTo>
                    <a:pt x="262" y="393"/>
                  </a:lnTo>
                  <a:lnTo>
                    <a:pt x="267" y="388"/>
                  </a:lnTo>
                  <a:lnTo>
                    <a:pt x="267" y="383"/>
                  </a:lnTo>
                  <a:lnTo>
                    <a:pt x="267" y="378"/>
                  </a:lnTo>
                  <a:lnTo>
                    <a:pt x="272" y="368"/>
                  </a:lnTo>
                  <a:lnTo>
                    <a:pt x="272" y="368"/>
                  </a:lnTo>
                  <a:close/>
                </a:path>
              </a:pathLst>
            </a:custGeom>
            <a:solidFill>
              <a:srgbClr val="0070C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FFFFFF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25" name="Freeform 133"/>
            <p:cNvSpPr>
              <a:spLocks/>
            </p:cNvSpPr>
            <p:nvPr/>
          </p:nvSpPr>
          <p:spPr bwMode="auto">
            <a:xfrm>
              <a:off x="7731581" y="3200783"/>
              <a:ext cx="2199" cy="0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26" name="Freeform 134"/>
            <p:cNvSpPr>
              <a:spLocks/>
            </p:cNvSpPr>
            <p:nvPr/>
          </p:nvSpPr>
          <p:spPr bwMode="auto">
            <a:xfrm>
              <a:off x="7412993" y="3081569"/>
              <a:ext cx="227938" cy="241281"/>
            </a:xfrm>
            <a:custGeom>
              <a:avLst/>
              <a:gdLst>
                <a:gd name="T0" fmla="*/ 377 w 518"/>
                <a:gd name="T1" fmla="*/ 75 h 508"/>
                <a:gd name="T2" fmla="*/ 367 w 518"/>
                <a:gd name="T3" fmla="*/ 115 h 508"/>
                <a:gd name="T4" fmla="*/ 382 w 518"/>
                <a:gd name="T5" fmla="*/ 136 h 508"/>
                <a:gd name="T6" fmla="*/ 417 w 518"/>
                <a:gd name="T7" fmla="*/ 136 h 508"/>
                <a:gd name="T8" fmla="*/ 453 w 518"/>
                <a:gd name="T9" fmla="*/ 161 h 508"/>
                <a:gd name="T10" fmla="*/ 448 w 518"/>
                <a:gd name="T11" fmla="*/ 201 h 508"/>
                <a:gd name="T12" fmla="*/ 417 w 518"/>
                <a:gd name="T13" fmla="*/ 206 h 508"/>
                <a:gd name="T14" fmla="*/ 407 w 518"/>
                <a:gd name="T15" fmla="*/ 226 h 508"/>
                <a:gd name="T16" fmla="*/ 407 w 518"/>
                <a:gd name="T17" fmla="*/ 236 h 508"/>
                <a:gd name="T18" fmla="*/ 412 w 518"/>
                <a:gd name="T19" fmla="*/ 261 h 508"/>
                <a:gd name="T20" fmla="*/ 443 w 518"/>
                <a:gd name="T21" fmla="*/ 282 h 508"/>
                <a:gd name="T22" fmla="*/ 443 w 518"/>
                <a:gd name="T23" fmla="*/ 312 h 508"/>
                <a:gd name="T24" fmla="*/ 448 w 518"/>
                <a:gd name="T25" fmla="*/ 327 h 508"/>
                <a:gd name="T26" fmla="*/ 478 w 518"/>
                <a:gd name="T27" fmla="*/ 367 h 508"/>
                <a:gd name="T28" fmla="*/ 493 w 518"/>
                <a:gd name="T29" fmla="*/ 397 h 508"/>
                <a:gd name="T30" fmla="*/ 513 w 518"/>
                <a:gd name="T31" fmla="*/ 407 h 508"/>
                <a:gd name="T32" fmla="*/ 513 w 518"/>
                <a:gd name="T33" fmla="*/ 428 h 508"/>
                <a:gd name="T34" fmla="*/ 493 w 518"/>
                <a:gd name="T35" fmla="*/ 448 h 508"/>
                <a:gd name="T36" fmla="*/ 478 w 518"/>
                <a:gd name="T37" fmla="*/ 478 h 508"/>
                <a:gd name="T38" fmla="*/ 468 w 518"/>
                <a:gd name="T39" fmla="*/ 483 h 508"/>
                <a:gd name="T40" fmla="*/ 427 w 518"/>
                <a:gd name="T41" fmla="*/ 498 h 508"/>
                <a:gd name="T42" fmla="*/ 382 w 518"/>
                <a:gd name="T43" fmla="*/ 498 h 508"/>
                <a:gd name="T44" fmla="*/ 362 w 518"/>
                <a:gd name="T45" fmla="*/ 463 h 508"/>
                <a:gd name="T46" fmla="*/ 322 w 518"/>
                <a:gd name="T47" fmla="*/ 448 h 508"/>
                <a:gd name="T48" fmla="*/ 286 w 518"/>
                <a:gd name="T49" fmla="*/ 422 h 508"/>
                <a:gd name="T50" fmla="*/ 312 w 518"/>
                <a:gd name="T51" fmla="*/ 377 h 508"/>
                <a:gd name="T52" fmla="*/ 266 w 518"/>
                <a:gd name="T53" fmla="*/ 287 h 508"/>
                <a:gd name="T54" fmla="*/ 221 w 518"/>
                <a:gd name="T55" fmla="*/ 287 h 508"/>
                <a:gd name="T56" fmla="*/ 201 w 518"/>
                <a:gd name="T57" fmla="*/ 297 h 508"/>
                <a:gd name="T58" fmla="*/ 176 w 518"/>
                <a:gd name="T59" fmla="*/ 297 h 508"/>
                <a:gd name="T60" fmla="*/ 146 w 518"/>
                <a:gd name="T61" fmla="*/ 312 h 508"/>
                <a:gd name="T62" fmla="*/ 161 w 518"/>
                <a:gd name="T63" fmla="*/ 292 h 508"/>
                <a:gd name="T64" fmla="*/ 171 w 518"/>
                <a:gd name="T65" fmla="*/ 277 h 508"/>
                <a:gd name="T66" fmla="*/ 166 w 518"/>
                <a:gd name="T67" fmla="*/ 251 h 508"/>
                <a:gd name="T68" fmla="*/ 135 w 518"/>
                <a:gd name="T69" fmla="*/ 226 h 508"/>
                <a:gd name="T70" fmla="*/ 130 w 518"/>
                <a:gd name="T71" fmla="*/ 221 h 508"/>
                <a:gd name="T72" fmla="*/ 130 w 518"/>
                <a:gd name="T73" fmla="*/ 221 h 508"/>
                <a:gd name="T74" fmla="*/ 125 w 518"/>
                <a:gd name="T75" fmla="*/ 226 h 508"/>
                <a:gd name="T76" fmla="*/ 105 w 518"/>
                <a:gd name="T77" fmla="*/ 236 h 508"/>
                <a:gd name="T78" fmla="*/ 105 w 518"/>
                <a:gd name="T79" fmla="*/ 236 h 508"/>
                <a:gd name="T80" fmla="*/ 80 w 518"/>
                <a:gd name="T81" fmla="*/ 231 h 508"/>
                <a:gd name="T82" fmla="*/ 70 w 518"/>
                <a:gd name="T83" fmla="*/ 236 h 508"/>
                <a:gd name="T84" fmla="*/ 40 w 518"/>
                <a:gd name="T85" fmla="*/ 161 h 508"/>
                <a:gd name="T86" fmla="*/ 5 w 518"/>
                <a:gd name="T87" fmla="*/ 85 h 508"/>
                <a:gd name="T88" fmla="*/ 15 w 518"/>
                <a:gd name="T89" fmla="*/ 80 h 508"/>
                <a:gd name="T90" fmla="*/ 30 w 518"/>
                <a:gd name="T91" fmla="*/ 55 h 508"/>
                <a:gd name="T92" fmla="*/ 25 w 518"/>
                <a:gd name="T93" fmla="*/ 30 h 508"/>
                <a:gd name="T94" fmla="*/ 50 w 518"/>
                <a:gd name="T95" fmla="*/ 15 h 508"/>
                <a:gd name="T96" fmla="*/ 70 w 518"/>
                <a:gd name="T97" fmla="*/ 35 h 508"/>
                <a:gd name="T98" fmla="*/ 85 w 518"/>
                <a:gd name="T99" fmla="*/ 25 h 508"/>
                <a:gd name="T100" fmla="*/ 90 w 518"/>
                <a:gd name="T101" fmla="*/ 0 h 508"/>
                <a:gd name="T102" fmla="*/ 120 w 518"/>
                <a:gd name="T103" fmla="*/ 5 h 508"/>
                <a:gd name="T104" fmla="*/ 151 w 518"/>
                <a:gd name="T105" fmla="*/ 20 h 508"/>
                <a:gd name="T106" fmla="*/ 176 w 518"/>
                <a:gd name="T107" fmla="*/ 25 h 508"/>
                <a:gd name="T108" fmla="*/ 201 w 518"/>
                <a:gd name="T109" fmla="*/ 40 h 508"/>
                <a:gd name="T110" fmla="*/ 226 w 518"/>
                <a:gd name="T111" fmla="*/ 35 h 508"/>
                <a:gd name="T112" fmla="*/ 256 w 518"/>
                <a:gd name="T113" fmla="*/ 30 h 508"/>
                <a:gd name="T114" fmla="*/ 286 w 518"/>
                <a:gd name="T115" fmla="*/ 20 h 508"/>
                <a:gd name="T116" fmla="*/ 322 w 518"/>
                <a:gd name="T117" fmla="*/ 15 h 508"/>
                <a:gd name="T118" fmla="*/ 337 w 518"/>
                <a:gd name="T119" fmla="*/ 30 h 508"/>
                <a:gd name="T120" fmla="*/ 332 w 518"/>
                <a:gd name="T121" fmla="*/ 55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18" h="508">
                  <a:moveTo>
                    <a:pt x="352" y="75"/>
                  </a:moveTo>
                  <a:lnTo>
                    <a:pt x="362" y="70"/>
                  </a:lnTo>
                  <a:lnTo>
                    <a:pt x="367" y="75"/>
                  </a:lnTo>
                  <a:lnTo>
                    <a:pt x="367" y="75"/>
                  </a:lnTo>
                  <a:lnTo>
                    <a:pt x="367" y="80"/>
                  </a:lnTo>
                  <a:lnTo>
                    <a:pt x="377" y="75"/>
                  </a:lnTo>
                  <a:lnTo>
                    <a:pt x="382" y="85"/>
                  </a:lnTo>
                  <a:lnTo>
                    <a:pt x="377" y="90"/>
                  </a:lnTo>
                  <a:lnTo>
                    <a:pt x="377" y="90"/>
                  </a:lnTo>
                  <a:lnTo>
                    <a:pt x="377" y="100"/>
                  </a:lnTo>
                  <a:lnTo>
                    <a:pt x="372" y="105"/>
                  </a:lnTo>
                  <a:lnTo>
                    <a:pt x="367" y="115"/>
                  </a:lnTo>
                  <a:lnTo>
                    <a:pt x="367" y="120"/>
                  </a:lnTo>
                  <a:lnTo>
                    <a:pt x="372" y="120"/>
                  </a:lnTo>
                  <a:lnTo>
                    <a:pt x="372" y="120"/>
                  </a:lnTo>
                  <a:lnTo>
                    <a:pt x="382" y="131"/>
                  </a:lnTo>
                  <a:lnTo>
                    <a:pt x="377" y="131"/>
                  </a:lnTo>
                  <a:lnTo>
                    <a:pt x="382" y="136"/>
                  </a:lnTo>
                  <a:lnTo>
                    <a:pt x="387" y="136"/>
                  </a:lnTo>
                  <a:lnTo>
                    <a:pt x="392" y="136"/>
                  </a:lnTo>
                  <a:lnTo>
                    <a:pt x="402" y="141"/>
                  </a:lnTo>
                  <a:lnTo>
                    <a:pt x="407" y="141"/>
                  </a:lnTo>
                  <a:lnTo>
                    <a:pt x="412" y="131"/>
                  </a:lnTo>
                  <a:lnTo>
                    <a:pt x="417" y="136"/>
                  </a:lnTo>
                  <a:lnTo>
                    <a:pt x="427" y="141"/>
                  </a:lnTo>
                  <a:lnTo>
                    <a:pt x="432" y="141"/>
                  </a:lnTo>
                  <a:lnTo>
                    <a:pt x="448" y="151"/>
                  </a:lnTo>
                  <a:lnTo>
                    <a:pt x="448" y="151"/>
                  </a:lnTo>
                  <a:lnTo>
                    <a:pt x="453" y="151"/>
                  </a:lnTo>
                  <a:lnTo>
                    <a:pt x="453" y="161"/>
                  </a:lnTo>
                  <a:lnTo>
                    <a:pt x="458" y="171"/>
                  </a:lnTo>
                  <a:lnTo>
                    <a:pt x="458" y="181"/>
                  </a:lnTo>
                  <a:lnTo>
                    <a:pt x="453" y="181"/>
                  </a:lnTo>
                  <a:lnTo>
                    <a:pt x="448" y="191"/>
                  </a:lnTo>
                  <a:lnTo>
                    <a:pt x="448" y="196"/>
                  </a:lnTo>
                  <a:lnTo>
                    <a:pt x="448" y="201"/>
                  </a:lnTo>
                  <a:lnTo>
                    <a:pt x="438" y="201"/>
                  </a:lnTo>
                  <a:lnTo>
                    <a:pt x="432" y="206"/>
                  </a:lnTo>
                  <a:lnTo>
                    <a:pt x="432" y="211"/>
                  </a:lnTo>
                  <a:lnTo>
                    <a:pt x="427" y="211"/>
                  </a:lnTo>
                  <a:lnTo>
                    <a:pt x="427" y="211"/>
                  </a:lnTo>
                  <a:lnTo>
                    <a:pt x="417" y="206"/>
                  </a:lnTo>
                  <a:lnTo>
                    <a:pt x="412" y="211"/>
                  </a:lnTo>
                  <a:lnTo>
                    <a:pt x="407" y="206"/>
                  </a:lnTo>
                  <a:lnTo>
                    <a:pt x="402" y="206"/>
                  </a:lnTo>
                  <a:lnTo>
                    <a:pt x="402" y="211"/>
                  </a:lnTo>
                  <a:lnTo>
                    <a:pt x="407" y="216"/>
                  </a:lnTo>
                  <a:lnTo>
                    <a:pt x="407" y="226"/>
                  </a:lnTo>
                  <a:lnTo>
                    <a:pt x="402" y="221"/>
                  </a:lnTo>
                  <a:lnTo>
                    <a:pt x="397" y="226"/>
                  </a:lnTo>
                  <a:lnTo>
                    <a:pt x="402" y="226"/>
                  </a:lnTo>
                  <a:lnTo>
                    <a:pt x="402" y="231"/>
                  </a:lnTo>
                  <a:lnTo>
                    <a:pt x="407" y="231"/>
                  </a:lnTo>
                  <a:lnTo>
                    <a:pt x="407" y="236"/>
                  </a:lnTo>
                  <a:lnTo>
                    <a:pt x="412" y="236"/>
                  </a:lnTo>
                  <a:lnTo>
                    <a:pt x="412" y="246"/>
                  </a:lnTo>
                  <a:lnTo>
                    <a:pt x="412" y="246"/>
                  </a:lnTo>
                  <a:lnTo>
                    <a:pt x="412" y="246"/>
                  </a:lnTo>
                  <a:lnTo>
                    <a:pt x="407" y="256"/>
                  </a:lnTo>
                  <a:lnTo>
                    <a:pt x="412" y="261"/>
                  </a:lnTo>
                  <a:lnTo>
                    <a:pt x="417" y="266"/>
                  </a:lnTo>
                  <a:lnTo>
                    <a:pt x="422" y="271"/>
                  </a:lnTo>
                  <a:lnTo>
                    <a:pt x="427" y="277"/>
                  </a:lnTo>
                  <a:lnTo>
                    <a:pt x="438" y="277"/>
                  </a:lnTo>
                  <a:lnTo>
                    <a:pt x="438" y="282"/>
                  </a:lnTo>
                  <a:lnTo>
                    <a:pt x="443" y="282"/>
                  </a:lnTo>
                  <a:lnTo>
                    <a:pt x="432" y="292"/>
                  </a:lnTo>
                  <a:lnTo>
                    <a:pt x="432" y="292"/>
                  </a:lnTo>
                  <a:lnTo>
                    <a:pt x="432" y="292"/>
                  </a:lnTo>
                  <a:lnTo>
                    <a:pt x="427" y="302"/>
                  </a:lnTo>
                  <a:lnTo>
                    <a:pt x="432" y="307"/>
                  </a:lnTo>
                  <a:lnTo>
                    <a:pt x="443" y="312"/>
                  </a:lnTo>
                  <a:lnTo>
                    <a:pt x="448" y="312"/>
                  </a:lnTo>
                  <a:lnTo>
                    <a:pt x="448" y="312"/>
                  </a:lnTo>
                  <a:lnTo>
                    <a:pt x="448" y="312"/>
                  </a:lnTo>
                  <a:lnTo>
                    <a:pt x="448" y="317"/>
                  </a:lnTo>
                  <a:lnTo>
                    <a:pt x="453" y="327"/>
                  </a:lnTo>
                  <a:lnTo>
                    <a:pt x="448" y="327"/>
                  </a:lnTo>
                  <a:lnTo>
                    <a:pt x="453" y="332"/>
                  </a:lnTo>
                  <a:lnTo>
                    <a:pt x="448" y="337"/>
                  </a:lnTo>
                  <a:lnTo>
                    <a:pt x="448" y="342"/>
                  </a:lnTo>
                  <a:lnTo>
                    <a:pt x="458" y="347"/>
                  </a:lnTo>
                  <a:lnTo>
                    <a:pt x="463" y="357"/>
                  </a:lnTo>
                  <a:lnTo>
                    <a:pt x="478" y="367"/>
                  </a:lnTo>
                  <a:lnTo>
                    <a:pt x="483" y="372"/>
                  </a:lnTo>
                  <a:lnTo>
                    <a:pt x="483" y="372"/>
                  </a:lnTo>
                  <a:lnTo>
                    <a:pt x="483" y="372"/>
                  </a:lnTo>
                  <a:lnTo>
                    <a:pt x="493" y="377"/>
                  </a:lnTo>
                  <a:lnTo>
                    <a:pt x="493" y="392"/>
                  </a:lnTo>
                  <a:lnTo>
                    <a:pt x="493" y="397"/>
                  </a:lnTo>
                  <a:lnTo>
                    <a:pt x="493" y="397"/>
                  </a:lnTo>
                  <a:lnTo>
                    <a:pt x="498" y="397"/>
                  </a:lnTo>
                  <a:lnTo>
                    <a:pt x="498" y="397"/>
                  </a:lnTo>
                  <a:lnTo>
                    <a:pt x="498" y="402"/>
                  </a:lnTo>
                  <a:lnTo>
                    <a:pt x="508" y="407"/>
                  </a:lnTo>
                  <a:lnTo>
                    <a:pt x="513" y="407"/>
                  </a:lnTo>
                  <a:lnTo>
                    <a:pt x="518" y="412"/>
                  </a:lnTo>
                  <a:lnTo>
                    <a:pt x="518" y="412"/>
                  </a:lnTo>
                  <a:lnTo>
                    <a:pt x="513" y="412"/>
                  </a:lnTo>
                  <a:lnTo>
                    <a:pt x="518" y="422"/>
                  </a:lnTo>
                  <a:lnTo>
                    <a:pt x="513" y="422"/>
                  </a:lnTo>
                  <a:lnTo>
                    <a:pt x="513" y="428"/>
                  </a:lnTo>
                  <a:lnTo>
                    <a:pt x="513" y="433"/>
                  </a:lnTo>
                  <a:lnTo>
                    <a:pt x="508" y="433"/>
                  </a:lnTo>
                  <a:lnTo>
                    <a:pt x="498" y="438"/>
                  </a:lnTo>
                  <a:lnTo>
                    <a:pt x="498" y="443"/>
                  </a:lnTo>
                  <a:lnTo>
                    <a:pt x="493" y="443"/>
                  </a:lnTo>
                  <a:lnTo>
                    <a:pt x="493" y="448"/>
                  </a:lnTo>
                  <a:lnTo>
                    <a:pt x="488" y="453"/>
                  </a:lnTo>
                  <a:lnTo>
                    <a:pt x="493" y="453"/>
                  </a:lnTo>
                  <a:lnTo>
                    <a:pt x="493" y="463"/>
                  </a:lnTo>
                  <a:lnTo>
                    <a:pt x="493" y="468"/>
                  </a:lnTo>
                  <a:lnTo>
                    <a:pt x="488" y="473"/>
                  </a:lnTo>
                  <a:lnTo>
                    <a:pt x="478" y="478"/>
                  </a:lnTo>
                  <a:lnTo>
                    <a:pt x="483" y="483"/>
                  </a:lnTo>
                  <a:lnTo>
                    <a:pt x="483" y="488"/>
                  </a:lnTo>
                  <a:lnTo>
                    <a:pt x="478" y="493"/>
                  </a:lnTo>
                  <a:lnTo>
                    <a:pt x="473" y="488"/>
                  </a:lnTo>
                  <a:lnTo>
                    <a:pt x="473" y="483"/>
                  </a:lnTo>
                  <a:lnTo>
                    <a:pt x="468" y="483"/>
                  </a:lnTo>
                  <a:lnTo>
                    <a:pt x="458" y="478"/>
                  </a:lnTo>
                  <a:lnTo>
                    <a:pt x="448" y="483"/>
                  </a:lnTo>
                  <a:lnTo>
                    <a:pt x="438" y="483"/>
                  </a:lnTo>
                  <a:lnTo>
                    <a:pt x="438" y="488"/>
                  </a:lnTo>
                  <a:lnTo>
                    <a:pt x="432" y="493"/>
                  </a:lnTo>
                  <a:lnTo>
                    <a:pt x="427" y="498"/>
                  </a:lnTo>
                  <a:lnTo>
                    <a:pt x="422" y="508"/>
                  </a:lnTo>
                  <a:lnTo>
                    <a:pt x="417" y="508"/>
                  </a:lnTo>
                  <a:lnTo>
                    <a:pt x="412" y="508"/>
                  </a:lnTo>
                  <a:lnTo>
                    <a:pt x="402" y="503"/>
                  </a:lnTo>
                  <a:lnTo>
                    <a:pt x="392" y="493"/>
                  </a:lnTo>
                  <a:lnTo>
                    <a:pt x="382" y="498"/>
                  </a:lnTo>
                  <a:lnTo>
                    <a:pt x="382" y="493"/>
                  </a:lnTo>
                  <a:lnTo>
                    <a:pt x="387" y="493"/>
                  </a:lnTo>
                  <a:lnTo>
                    <a:pt x="382" y="483"/>
                  </a:lnTo>
                  <a:lnTo>
                    <a:pt x="377" y="478"/>
                  </a:lnTo>
                  <a:lnTo>
                    <a:pt x="367" y="468"/>
                  </a:lnTo>
                  <a:lnTo>
                    <a:pt x="362" y="463"/>
                  </a:lnTo>
                  <a:lnTo>
                    <a:pt x="362" y="463"/>
                  </a:lnTo>
                  <a:lnTo>
                    <a:pt x="352" y="453"/>
                  </a:lnTo>
                  <a:lnTo>
                    <a:pt x="347" y="448"/>
                  </a:lnTo>
                  <a:lnTo>
                    <a:pt x="337" y="448"/>
                  </a:lnTo>
                  <a:lnTo>
                    <a:pt x="332" y="448"/>
                  </a:lnTo>
                  <a:lnTo>
                    <a:pt x="322" y="448"/>
                  </a:lnTo>
                  <a:lnTo>
                    <a:pt x="317" y="443"/>
                  </a:lnTo>
                  <a:lnTo>
                    <a:pt x="317" y="438"/>
                  </a:lnTo>
                  <a:lnTo>
                    <a:pt x="307" y="433"/>
                  </a:lnTo>
                  <a:lnTo>
                    <a:pt x="302" y="428"/>
                  </a:lnTo>
                  <a:lnTo>
                    <a:pt x="297" y="428"/>
                  </a:lnTo>
                  <a:lnTo>
                    <a:pt x="286" y="422"/>
                  </a:lnTo>
                  <a:lnTo>
                    <a:pt x="297" y="412"/>
                  </a:lnTo>
                  <a:lnTo>
                    <a:pt x="297" y="397"/>
                  </a:lnTo>
                  <a:lnTo>
                    <a:pt x="302" y="392"/>
                  </a:lnTo>
                  <a:lnTo>
                    <a:pt x="302" y="392"/>
                  </a:lnTo>
                  <a:lnTo>
                    <a:pt x="312" y="387"/>
                  </a:lnTo>
                  <a:lnTo>
                    <a:pt x="312" y="377"/>
                  </a:lnTo>
                  <a:lnTo>
                    <a:pt x="312" y="372"/>
                  </a:lnTo>
                  <a:lnTo>
                    <a:pt x="297" y="342"/>
                  </a:lnTo>
                  <a:lnTo>
                    <a:pt x="292" y="322"/>
                  </a:lnTo>
                  <a:lnTo>
                    <a:pt x="281" y="312"/>
                  </a:lnTo>
                  <a:lnTo>
                    <a:pt x="271" y="297"/>
                  </a:lnTo>
                  <a:lnTo>
                    <a:pt x="266" y="287"/>
                  </a:lnTo>
                  <a:lnTo>
                    <a:pt x="251" y="277"/>
                  </a:lnTo>
                  <a:lnTo>
                    <a:pt x="246" y="282"/>
                  </a:lnTo>
                  <a:lnTo>
                    <a:pt x="241" y="282"/>
                  </a:lnTo>
                  <a:lnTo>
                    <a:pt x="236" y="287"/>
                  </a:lnTo>
                  <a:lnTo>
                    <a:pt x="236" y="292"/>
                  </a:lnTo>
                  <a:lnTo>
                    <a:pt x="221" y="287"/>
                  </a:lnTo>
                  <a:lnTo>
                    <a:pt x="221" y="287"/>
                  </a:lnTo>
                  <a:lnTo>
                    <a:pt x="216" y="292"/>
                  </a:lnTo>
                  <a:lnTo>
                    <a:pt x="216" y="292"/>
                  </a:lnTo>
                  <a:lnTo>
                    <a:pt x="206" y="297"/>
                  </a:lnTo>
                  <a:lnTo>
                    <a:pt x="206" y="297"/>
                  </a:lnTo>
                  <a:lnTo>
                    <a:pt x="201" y="297"/>
                  </a:lnTo>
                  <a:lnTo>
                    <a:pt x="196" y="297"/>
                  </a:lnTo>
                  <a:lnTo>
                    <a:pt x="196" y="302"/>
                  </a:lnTo>
                  <a:lnTo>
                    <a:pt x="191" y="297"/>
                  </a:lnTo>
                  <a:lnTo>
                    <a:pt x="186" y="297"/>
                  </a:lnTo>
                  <a:lnTo>
                    <a:pt x="181" y="297"/>
                  </a:lnTo>
                  <a:lnTo>
                    <a:pt x="176" y="297"/>
                  </a:lnTo>
                  <a:lnTo>
                    <a:pt x="166" y="302"/>
                  </a:lnTo>
                  <a:lnTo>
                    <a:pt x="166" y="302"/>
                  </a:lnTo>
                  <a:lnTo>
                    <a:pt x="161" y="307"/>
                  </a:lnTo>
                  <a:lnTo>
                    <a:pt x="146" y="312"/>
                  </a:lnTo>
                  <a:lnTo>
                    <a:pt x="146" y="312"/>
                  </a:lnTo>
                  <a:lnTo>
                    <a:pt x="146" y="312"/>
                  </a:lnTo>
                  <a:lnTo>
                    <a:pt x="141" y="307"/>
                  </a:lnTo>
                  <a:lnTo>
                    <a:pt x="146" y="297"/>
                  </a:lnTo>
                  <a:lnTo>
                    <a:pt x="146" y="297"/>
                  </a:lnTo>
                  <a:lnTo>
                    <a:pt x="151" y="292"/>
                  </a:lnTo>
                  <a:lnTo>
                    <a:pt x="156" y="292"/>
                  </a:lnTo>
                  <a:lnTo>
                    <a:pt x="161" y="292"/>
                  </a:lnTo>
                  <a:lnTo>
                    <a:pt x="161" y="292"/>
                  </a:lnTo>
                  <a:lnTo>
                    <a:pt x="161" y="287"/>
                  </a:lnTo>
                  <a:lnTo>
                    <a:pt x="166" y="287"/>
                  </a:lnTo>
                  <a:lnTo>
                    <a:pt x="161" y="287"/>
                  </a:lnTo>
                  <a:lnTo>
                    <a:pt x="166" y="282"/>
                  </a:lnTo>
                  <a:lnTo>
                    <a:pt x="171" y="277"/>
                  </a:lnTo>
                  <a:lnTo>
                    <a:pt x="181" y="271"/>
                  </a:lnTo>
                  <a:lnTo>
                    <a:pt x="181" y="261"/>
                  </a:lnTo>
                  <a:lnTo>
                    <a:pt x="176" y="251"/>
                  </a:lnTo>
                  <a:lnTo>
                    <a:pt x="171" y="251"/>
                  </a:lnTo>
                  <a:lnTo>
                    <a:pt x="171" y="251"/>
                  </a:lnTo>
                  <a:lnTo>
                    <a:pt x="166" y="251"/>
                  </a:lnTo>
                  <a:lnTo>
                    <a:pt x="166" y="251"/>
                  </a:lnTo>
                  <a:lnTo>
                    <a:pt x="151" y="236"/>
                  </a:lnTo>
                  <a:lnTo>
                    <a:pt x="146" y="236"/>
                  </a:lnTo>
                  <a:lnTo>
                    <a:pt x="141" y="226"/>
                  </a:lnTo>
                  <a:lnTo>
                    <a:pt x="141" y="226"/>
                  </a:lnTo>
                  <a:lnTo>
                    <a:pt x="135" y="226"/>
                  </a:lnTo>
                  <a:lnTo>
                    <a:pt x="135" y="226"/>
                  </a:lnTo>
                  <a:lnTo>
                    <a:pt x="135" y="221"/>
                  </a:lnTo>
                  <a:lnTo>
                    <a:pt x="130" y="221"/>
                  </a:lnTo>
                  <a:lnTo>
                    <a:pt x="135" y="221"/>
                  </a:lnTo>
                  <a:lnTo>
                    <a:pt x="130" y="221"/>
                  </a:lnTo>
                  <a:lnTo>
                    <a:pt x="130" y="221"/>
                  </a:lnTo>
                  <a:lnTo>
                    <a:pt x="130" y="221"/>
                  </a:lnTo>
                  <a:lnTo>
                    <a:pt x="130" y="221"/>
                  </a:lnTo>
                  <a:lnTo>
                    <a:pt x="130" y="221"/>
                  </a:lnTo>
                  <a:lnTo>
                    <a:pt x="130" y="221"/>
                  </a:lnTo>
                  <a:lnTo>
                    <a:pt x="130" y="221"/>
                  </a:lnTo>
                  <a:lnTo>
                    <a:pt x="130" y="221"/>
                  </a:lnTo>
                  <a:lnTo>
                    <a:pt x="125" y="221"/>
                  </a:lnTo>
                  <a:lnTo>
                    <a:pt x="125" y="221"/>
                  </a:lnTo>
                  <a:lnTo>
                    <a:pt x="125" y="226"/>
                  </a:lnTo>
                  <a:lnTo>
                    <a:pt x="125" y="226"/>
                  </a:lnTo>
                  <a:lnTo>
                    <a:pt x="125" y="226"/>
                  </a:lnTo>
                  <a:lnTo>
                    <a:pt x="125" y="226"/>
                  </a:lnTo>
                  <a:lnTo>
                    <a:pt x="120" y="226"/>
                  </a:lnTo>
                  <a:lnTo>
                    <a:pt x="120" y="226"/>
                  </a:lnTo>
                  <a:lnTo>
                    <a:pt x="115" y="226"/>
                  </a:lnTo>
                  <a:lnTo>
                    <a:pt x="115" y="231"/>
                  </a:lnTo>
                  <a:lnTo>
                    <a:pt x="110" y="236"/>
                  </a:lnTo>
                  <a:lnTo>
                    <a:pt x="105" y="236"/>
                  </a:lnTo>
                  <a:lnTo>
                    <a:pt x="105" y="236"/>
                  </a:lnTo>
                  <a:lnTo>
                    <a:pt x="105" y="236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00" y="236"/>
                  </a:lnTo>
                  <a:lnTo>
                    <a:pt x="105" y="236"/>
                  </a:lnTo>
                  <a:lnTo>
                    <a:pt x="100" y="231"/>
                  </a:lnTo>
                  <a:lnTo>
                    <a:pt x="100" y="231"/>
                  </a:lnTo>
                  <a:lnTo>
                    <a:pt x="90" y="226"/>
                  </a:lnTo>
                  <a:lnTo>
                    <a:pt x="90" y="226"/>
                  </a:lnTo>
                  <a:lnTo>
                    <a:pt x="80" y="226"/>
                  </a:lnTo>
                  <a:lnTo>
                    <a:pt x="80" y="231"/>
                  </a:lnTo>
                  <a:lnTo>
                    <a:pt x="80" y="236"/>
                  </a:lnTo>
                  <a:lnTo>
                    <a:pt x="80" y="241"/>
                  </a:lnTo>
                  <a:lnTo>
                    <a:pt x="85" y="241"/>
                  </a:lnTo>
                  <a:lnTo>
                    <a:pt x="75" y="241"/>
                  </a:lnTo>
                  <a:lnTo>
                    <a:pt x="75" y="241"/>
                  </a:lnTo>
                  <a:lnTo>
                    <a:pt x="70" y="236"/>
                  </a:lnTo>
                  <a:lnTo>
                    <a:pt x="70" y="231"/>
                  </a:lnTo>
                  <a:lnTo>
                    <a:pt x="70" y="221"/>
                  </a:lnTo>
                  <a:lnTo>
                    <a:pt x="70" y="211"/>
                  </a:lnTo>
                  <a:lnTo>
                    <a:pt x="70" y="201"/>
                  </a:lnTo>
                  <a:lnTo>
                    <a:pt x="55" y="181"/>
                  </a:lnTo>
                  <a:lnTo>
                    <a:pt x="40" y="161"/>
                  </a:lnTo>
                  <a:lnTo>
                    <a:pt x="35" y="141"/>
                  </a:lnTo>
                  <a:lnTo>
                    <a:pt x="25" y="120"/>
                  </a:lnTo>
                  <a:lnTo>
                    <a:pt x="20" y="115"/>
                  </a:lnTo>
                  <a:lnTo>
                    <a:pt x="15" y="105"/>
                  </a:lnTo>
                  <a:lnTo>
                    <a:pt x="0" y="95"/>
                  </a:lnTo>
                  <a:lnTo>
                    <a:pt x="5" y="85"/>
                  </a:lnTo>
                  <a:lnTo>
                    <a:pt x="10" y="85"/>
                  </a:lnTo>
                  <a:lnTo>
                    <a:pt x="15" y="85"/>
                  </a:lnTo>
                  <a:lnTo>
                    <a:pt x="20" y="80"/>
                  </a:lnTo>
                  <a:lnTo>
                    <a:pt x="20" y="80"/>
                  </a:lnTo>
                  <a:lnTo>
                    <a:pt x="20" y="80"/>
                  </a:lnTo>
                  <a:lnTo>
                    <a:pt x="15" y="80"/>
                  </a:lnTo>
                  <a:lnTo>
                    <a:pt x="15" y="75"/>
                  </a:lnTo>
                  <a:lnTo>
                    <a:pt x="25" y="70"/>
                  </a:lnTo>
                  <a:lnTo>
                    <a:pt x="25" y="70"/>
                  </a:lnTo>
                  <a:lnTo>
                    <a:pt x="35" y="70"/>
                  </a:lnTo>
                  <a:lnTo>
                    <a:pt x="30" y="60"/>
                  </a:lnTo>
                  <a:lnTo>
                    <a:pt x="30" y="55"/>
                  </a:lnTo>
                  <a:lnTo>
                    <a:pt x="30" y="50"/>
                  </a:lnTo>
                  <a:lnTo>
                    <a:pt x="30" y="45"/>
                  </a:lnTo>
                  <a:lnTo>
                    <a:pt x="30" y="40"/>
                  </a:lnTo>
                  <a:lnTo>
                    <a:pt x="30" y="35"/>
                  </a:lnTo>
                  <a:lnTo>
                    <a:pt x="30" y="35"/>
                  </a:lnTo>
                  <a:lnTo>
                    <a:pt x="25" y="30"/>
                  </a:lnTo>
                  <a:lnTo>
                    <a:pt x="25" y="30"/>
                  </a:lnTo>
                  <a:lnTo>
                    <a:pt x="35" y="25"/>
                  </a:lnTo>
                  <a:lnTo>
                    <a:pt x="35" y="25"/>
                  </a:lnTo>
                  <a:lnTo>
                    <a:pt x="35" y="25"/>
                  </a:lnTo>
                  <a:lnTo>
                    <a:pt x="45" y="20"/>
                  </a:lnTo>
                  <a:lnTo>
                    <a:pt x="50" y="15"/>
                  </a:lnTo>
                  <a:lnTo>
                    <a:pt x="55" y="15"/>
                  </a:lnTo>
                  <a:lnTo>
                    <a:pt x="60" y="20"/>
                  </a:lnTo>
                  <a:lnTo>
                    <a:pt x="65" y="20"/>
                  </a:lnTo>
                  <a:lnTo>
                    <a:pt x="60" y="25"/>
                  </a:lnTo>
                  <a:lnTo>
                    <a:pt x="70" y="30"/>
                  </a:lnTo>
                  <a:lnTo>
                    <a:pt x="70" y="35"/>
                  </a:lnTo>
                  <a:lnTo>
                    <a:pt x="70" y="35"/>
                  </a:lnTo>
                  <a:lnTo>
                    <a:pt x="80" y="35"/>
                  </a:lnTo>
                  <a:lnTo>
                    <a:pt x="90" y="40"/>
                  </a:lnTo>
                  <a:lnTo>
                    <a:pt x="90" y="40"/>
                  </a:lnTo>
                  <a:lnTo>
                    <a:pt x="90" y="35"/>
                  </a:lnTo>
                  <a:lnTo>
                    <a:pt x="85" y="25"/>
                  </a:lnTo>
                  <a:lnTo>
                    <a:pt x="80" y="20"/>
                  </a:lnTo>
                  <a:lnTo>
                    <a:pt x="80" y="15"/>
                  </a:lnTo>
                  <a:lnTo>
                    <a:pt x="80" y="15"/>
                  </a:lnTo>
                  <a:lnTo>
                    <a:pt x="85" y="5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100" y="10"/>
                  </a:lnTo>
                  <a:lnTo>
                    <a:pt x="100" y="5"/>
                  </a:lnTo>
                  <a:lnTo>
                    <a:pt x="105" y="0"/>
                  </a:lnTo>
                  <a:lnTo>
                    <a:pt x="110" y="0"/>
                  </a:lnTo>
                  <a:lnTo>
                    <a:pt x="115" y="0"/>
                  </a:lnTo>
                  <a:lnTo>
                    <a:pt x="120" y="5"/>
                  </a:lnTo>
                  <a:lnTo>
                    <a:pt x="125" y="5"/>
                  </a:lnTo>
                  <a:lnTo>
                    <a:pt x="130" y="5"/>
                  </a:lnTo>
                  <a:lnTo>
                    <a:pt x="130" y="10"/>
                  </a:lnTo>
                  <a:lnTo>
                    <a:pt x="130" y="10"/>
                  </a:lnTo>
                  <a:lnTo>
                    <a:pt x="146" y="15"/>
                  </a:lnTo>
                  <a:lnTo>
                    <a:pt x="151" y="20"/>
                  </a:lnTo>
                  <a:lnTo>
                    <a:pt x="156" y="20"/>
                  </a:lnTo>
                  <a:lnTo>
                    <a:pt x="161" y="20"/>
                  </a:lnTo>
                  <a:lnTo>
                    <a:pt x="166" y="20"/>
                  </a:lnTo>
                  <a:lnTo>
                    <a:pt x="166" y="25"/>
                  </a:lnTo>
                  <a:lnTo>
                    <a:pt x="166" y="25"/>
                  </a:lnTo>
                  <a:lnTo>
                    <a:pt x="176" y="25"/>
                  </a:lnTo>
                  <a:lnTo>
                    <a:pt x="181" y="30"/>
                  </a:lnTo>
                  <a:lnTo>
                    <a:pt x="181" y="30"/>
                  </a:lnTo>
                  <a:lnTo>
                    <a:pt x="181" y="35"/>
                  </a:lnTo>
                  <a:lnTo>
                    <a:pt x="186" y="40"/>
                  </a:lnTo>
                  <a:lnTo>
                    <a:pt x="196" y="40"/>
                  </a:lnTo>
                  <a:lnTo>
                    <a:pt x="201" y="40"/>
                  </a:lnTo>
                  <a:lnTo>
                    <a:pt x="206" y="35"/>
                  </a:lnTo>
                  <a:lnTo>
                    <a:pt x="211" y="45"/>
                  </a:lnTo>
                  <a:lnTo>
                    <a:pt x="206" y="45"/>
                  </a:lnTo>
                  <a:lnTo>
                    <a:pt x="211" y="45"/>
                  </a:lnTo>
                  <a:lnTo>
                    <a:pt x="216" y="45"/>
                  </a:lnTo>
                  <a:lnTo>
                    <a:pt x="226" y="35"/>
                  </a:lnTo>
                  <a:lnTo>
                    <a:pt x="226" y="35"/>
                  </a:lnTo>
                  <a:lnTo>
                    <a:pt x="231" y="30"/>
                  </a:lnTo>
                  <a:lnTo>
                    <a:pt x="236" y="30"/>
                  </a:lnTo>
                  <a:lnTo>
                    <a:pt x="241" y="35"/>
                  </a:lnTo>
                  <a:lnTo>
                    <a:pt x="251" y="30"/>
                  </a:lnTo>
                  <a:lnTo>
                    <a:pt x="256" y="30"/>
                  </a:lnTo>
                  <a:lnTo>
                    <a:pt x="256" y="20"/>
                  </a:lnTo>
                  <a:lnTo>
                    <a:pt x="261" y="15"/>
                  </a:lnTo>
                  <a:lnTo>
                    <a:pt x="276" y="25"/>
                  </a:lnTo>
                  <a:lnTo>
                    <a:pt x="276" y="25"/>
                  </a:lnTo>
                  <a:lnTo>
                    <a:pt x="281" y="25"/>
                  </a:lnTo>
                  <a:lnTo>
                    <a:pt x="286" y="20"/>
                  </a:lnTo>
                  <a:lnTo>
                    <a:pt x="302" y="15"/>
                  </a:lnTo>
                  <a:lnTo>
                    <a:pt x="307" y="10"/>
                  </a:lnTo>
                  <a:lnTo>
                    <a:pt x="312" y="10"/>
                  </a:lnTo>
                  <a:lnTo>
                    <a:pt x="317" y="5"/>
                  </a:lnTo>
                  <a:lnTo>
                    <a:pt x="317" y="5"/>
                  </a:lnTo>
                  <a:lnTo>
                    <a:pt x="322" y="15"/>
                  </a:lnTo>
                  <a:lnTo>
                    <a:pt x="322" y="15"/>
                  </a:lnTo>
                  <a:lnTo>
                    <a:pt x="322" y="15"/>
                  </a:lnTo>
                  <a:lnTo>
                    <a:pt x="327" y="20"/>
                  </a:lnTo>
                  <a:lnTo>
                    <a:pt x="337" y="25"/>
                  </a:lnTo>
                  <a:lnTo>
                    <a:pt x="337" y="25"/>
                  </a:lnTo>
                  <a:lnTo>
                    <a:pt x="337" y="30"/>
                  </a:lnTo>
                  <a:lnTo>
                    <a:pt x="337" y="30"/>
                  </a:lnTo>
                  <a:lnTo>
                    <a:pt x="337" y="35"/>
                  </a:lnTo>
                  <a:lnTo>
                    <a:pt x="332" y="40"/>
                  </a:lnTo>
                  <a:lnTo>
                    <a:pt x="327" y="45"/>
                  </a:lnTo>
                  <a:lnTo>
                    <a:pt x="332" y="50"/>
                  </a:lnTo>
                  <a:lnTo>
                    <a:pt x="332" y="55"/>
                  </a:lnTo>
                  <a:lnTo>
                    <a:pt x="347" y="60"/>
                  </a:lnTo>
                  <a:lnTo>
                    <a:pt x="347" y="65"/>
                  </a:lnTo>
                  <a:lnTo>
                    <a:pt x="347" y="70"/>
                  </a:lnTo>
                  <a:lnTo>
                    <a:pt x="347" y="70"/>
                  </a:lnTo>
                  <a:lnTo>
                    <a:pt x="352" y="75"/>
                  </a:lnTo>
                  <a:close/>
                </a:path>
              </a:pathLst>
            </a:custGeom>
            <a:solidFill>
              <a:srgbClr val="0070C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FFFFFF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27" name="Freeform 135"/>
            <p:cNvSpPr>
              <a:spLocks/>
            </p:cNvSpPr>
            <p:nvPr/>
          </p:nvSpPr>
          <p:spPr bwMode="auto">
            <a:xfrm>
              <a:off x="7423993" y="3200783"/>
              <a:ext cx="11000" cy="9498"/>
            </a:xfrm>
            <a:custGeom>
              <a:avLst/>
              <a:gdLst>
                <a:gd name="T0" fmla="*/ 10 w 25"/>
                <a:gd name="T1" fmla="*/ 20 h 20"/>
                <a:gd name="T2" fmla="*/ 15 w 25"/>
                <a:gd name="T3" fmla="*/ 20 h 20"/>
                <a:gd name="T4" fmla="*/ 25 w 25"/>
                <a:gd name="T5" fmla="*/ 15 h 20"/>
                <a:gd name="T6" fmla="*/ 25 w 25"/>
                <a:gd name="T7" fmla="*/ 15 h 20"/>
                <a:gd name="T8" fmla="*/ 25 w 25"/>
                <a:gd name="T9" fmla="*/ 15 h 20"/>
                <a:gd name="T10" fmla="*/ 25 w 25"/>
                <a:gd name="T11" fmla="*/ 10 h 20"/>
                <a:gd name="T12" fmla="*/ 25 w 25"/>
                <a:gd name="T13" fmla="*/ 10 h 20"/>
                <a:gd name="T14" fmla="*/ 20 w 25"/>
                <a:gd name="T15" fmla="*/ 0 h 20"/>
                <a:gd name="T16" fmla="*/ 20 w 25"/>
                <a:gd name="T17" fmla="*/ 0 h 20"/>
                <a:gd name="T18" fmla="*/ 10 w 25"/>
                <a:gd name="T19" fmla="*/ 0 h 20"/>
                <a:gd name="T20" fmla="*/ 5 w 25"/>
                <a:gd name="T21" fmla="*/ 0 h 20"/>
                <a:gd name="T22" fmla="*/ 5 w 25"/>
                <a:gd name="T23" fmla="*/ 0 h 20"/>
                <a:gd name="T24" fmla="*/ 0 w 25"/>
                <a:gd name="T25" fmla="*/ 0 h 20"/>
                <a:gd name="T26" fmla="*/ 0 w 25"/>
                <a:gd name="T27" fmla="*/ 5 h 20"/>
                <a:gd name="T28" fmla="*/ 0 w 25"/>
                <a:gd name="T29" fmla="*/ 15 h 20"/>
                <a:gd name="T30" fmla="*/ 0 w 25"/>
                <a:gd name="T31" fmla="*/ 15 h 20"/>
                <a:gd name="T32" fmla="*/ 5 w 25"/>
                <a:gd name="T33" fmla="*/ 20 h 20"/>
                <a:gd name="T34" fmla="*/ 10 w 25"/>
                <a:gd name="T35" fmla="*/ 20 h 20"/>
                <a:gd name="T36" fmla="*/ 10 w 25"/>
                <a:gd name="T37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" h="20">
                  <a:moveTo>
                    <a:pt x="10" y="20"/>
                  </a:moveTo>
                  <a:lnTo>
                    <a:pt x="15" y="20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5" y="20"/>
                  </a:lnTo>
                  <a:lnTo>
                    <a:pt x="10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28" name="Freeform 136"/>
            <p:cNvSpPr>
              <a:spLocks/>
            </p:cNvSpPr>
            <p:nvPr/>
          </p:nvSpPr>
          <p:spPr bwMode="auto">
            <a:xfrm>
              <a:off x="7461398" y="3232131"/>
              <a:ext cx="6601" cy="4749"/>
            </a:xfrm>
            <a:custGeom>
              <a:avLst/>
              <a:gdLst>
                <a:gd name="T0" fmla="*/ 5 w 15"/>
                <a:gd name="T1" fmla="*/ 0 h 10"/>
                <a:gd name="T2" fmla="*/ 0 w 15"/>
                <a:gd name="T3" fmla="*/ 0 h 10"/>
                <a:gd name="T4" fmla="*/ 0 w 15"/>
                <a:gd name="T5" fmla="*/ 10 h 10"/>
                <a:gd name="T6" fmla="*/ 10 w 15"/>
                <a:gd name="T7" fmla="*/ 5 h 10"/>
                <a:gd name="T8" fmla="*/ 15 w 15"/>
                <a:gd name="T9" fmla="*/ 5 h 10"/>
                <a:gd name="T10" fmla="*/ 15 w 15"/>
                <a:gd name="T11" fmla="*/ 0 h 10"/>
                <a:gd name="T12" fmla="*/ 5 w 15"/>
                <a:gd name="T13" fmla="*/ 0 h 10"/>
                <a:gd name="T14" fmla="*/ 5 w 15"/>
                <a:gd name="T1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0">
                  <a:moveTo>
                    <a:pt x="5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10" y="5"/>
                  </a:lnTo>
                  <a:lnTo>
                    <a:pt x="15" y="5"/>
                  </a:lnTo>
                  <a:lnTo>
                    <a:pt x="15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29" name="Freeform 137"/>
            <p:cNvSpPr>
              <a:spLocks/>
            </p:cNvSpPr>
            <p:nvPr/>
          </p:nvSpPr>
          <p:spPr bwMode="auto">
            <a:xfrm>
              <a:off x="7439395" y="3198409"/>
              <a:ext cx="4399" cy="4749"/>
            </a:xfrm>
            <a:custGeom>
              <a:avLst/>
              <a:gdLst>
                <a:gd name="T0" fmla="*/ 5 w 10"/>
                <a:gd name="T1" fmla="*/ 10 h 10"/>
                <a:gd name="T2" fmla="*/ 5 w 10"/>
                <a:gd name="T3" fmla="*/ 10 h 10"/>
                <a:gd name="T4" fmla="*/ 0 w 10"/>
                <a:gd name="T5" fmla="*/ 10 h 10"/>
                <a:gd name="T6" fmla="*/ 0 w 10"/>
                <a:gd name="T7" fmla="*/ 5 h 10"/>
                <a:gd name="T8" fmla="*/ 0 w 10"/>
                <a:gd name="T9" fmla="*/ 10 h 10"/>
                <a:gd name="T10" fmla="*/ 0 w 10"/>
                <a:gd name="T11" fmla="*/ 5 h 10"/>
                <a:gd name="T12" fmla="*/ 5 w 10"/>
                <a:gd name="T13" fmla="*/ 0 h 10"/>
                <a:gd name="T14" fmla="*/ 10 w 10"/>
                <a:gd name="T15" fmla="*/ 0 h 10"/>
                <a:gd name="T16" fmla="*/ 10 w 10"/>
                <a:gd name="T17" fmla="*/ 5 h 10"/>
                <a:gd name="T18" fmla="*/ 5 w 10"/>
                <a:gd name="T19" fmla="*/ 5 h 10"/>
                <a:gd name="T20" fmla="*/ 5 w 10"/>
                <a:gd name="T2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0">
                  <a:moveTo>
                    <a:pt x="5" y="10"/>
                  </a:moveTo>
                  <a:lnTo>
                    <a:pt x="5" y="10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5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0" y="5"/>
                  </a:lnTo>
                  <a:lnTo>
                    <a:pt x="5" y="5"/>
                  </a:lnTo>
                  <a:lnTo>
                    <a:pt x="5" y="1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80707" tIns="40354" rIns="80707" bIns="40354" numCol="1" anchor="t" anchorCtr="0" compatLnSpc="1">
              <a:prstTxWarp prst="textNoShape">
                <a:avLst/>
              </a:prstTxWarp>
            </a:bodyPr>
            <a:lstStyle/>
            <a:p>
              <a:pPr defTabSz="443311" eaLnBrk="0" hangingPunct="0"/>
              <a:endParaRPr lang="it-IT" sz="1589" dirty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130" name="Freeform 138"/>
            <p:cNvSpPr>
              <a:spLocks/>
            </p:cNvSpPr>
            <p:nvPr/>
          </p:nvSpPr>
          <p:spPr bwMode="auto">
            <a:xfrm>
              <a:off x="7433234" y="2990375"/>
              <a:ext cx="135090" cy="112566"/>
            </a:xfrm>
            <a:custGeom>
              <a:avLst/>
              <a:gdLst>
                <a:gd name="T0" fmla="*/ 151 w 307"/>
                <a:gd name="T1" fmla="*/ 91 h 237"/>
                <a:gd name="T2" fmla="*/ 166 w 307"/>
                <a:gd name="T3" fmla="*/ 76 h 237"/>
                <a:gd name="T4" fmla="*/ 171 w 307"/>
                <a:gd name="T5" fmla="*/ 61 h 237"/>
                <a:gd name="T6" fmla="*/ 181 w 307"/>
                <a:gd name="T7" fmla="*/ 51 h 237"/>
                <a:gd name="T8" fmla="*/ 196 w 307"/>
                <a:gd name="T9" fmla="*/ 26 h 237"/>
                <a:gd name="T10" fmla="*/ 211 w 307"/>
                <a:gd name="T11" fmla="*/ 10 h 237"/>
                <a:gd name="T12" fmla="*/ 241 w 307"/>
                <a:gd name="T13" fmla="*/ 15 h 237"/>
                <a:gd name="T14" fmla="*/ 287 w 307"/>
                <a:gd name="T15" fmla="*/ 46 h 237"/>
                <a:gd name="T16" fmla="*/ 297 w 307"/>
                <a:gd name="T17" fmla="*/ 71 h 237"/>
                <a:gd name="T18" fmla="*/ 297 w 307"/>
                <a:gd name="T19" fmla="*/ 96 h 237"/>
                <a:gd name="T20" fmla="*/ 292 w 307"/>
                <a:gd name="T21" fmla="*/ 106 h 237"/>
                <a:gd name="T22" fmla="*/ 302 w 307"/>
                <a:gd name="T23" fmla="*/ 126 h 237"/>
                <a:gd name="T24" fmla="*/ 292 w 307"/>
                <a:gd name="T25" fmla="*/ 136 h 237"/>
                <a:gd name="T26" fmla="*/ 277 w 307"/>
                <a:gd name="T27" fmla="*/ 151 h 237"/>
                <a:gd name="T28" fmla="*/ 257 w 307"/>
                <a:gd name="T29" fmla="*/ 141 h 237"/>
                <a:gd name="T30" fmla="*/ 257 w 307"/>
                <a:gd name="T31" fmla="*/ 161 h 237"/>
                <a:gd name="T32" fmla="*/ 252 w 307"/>
                <a:gd name="T33" fmla="*/ 177 h 237"/>
                <a:gd name="T34" fmla="*/ 267 w 307"/>
                <a:gd name="T35" fmla="*/ 202 h 237"/>
                <a:gd name="T36" fmla="*/ 236 w 307"/>
                <a:gd name="T37" fmla="*/ 217 h 237"/>
                <a:gd name="T38" fmla="*/ 211 w 307"/>
                <a:gd name="T39" fmla="*/ 212 h 237"/>
                <a:gd name="T40" fmla="*/ 191 w 307"/>
                <a:gd name="T41" fmla="*/ 222 h 237"/>
                <a:gd name="T42" fmla="*/ 171 w 307"/>
                <a:gd name="T43" fmla="*/ 237 h 237"/>
                <a:gd name="T44" fmla="*/ 161 w 307"/>
                <a:gd name="T45" fmla="*/ 227 h 237"/>
                <a:gd name="T46" fmla="*/ 136 w 307"/>
                <a:gd name="T47" fmla="*/ 227 h 237"/>
                <a:gd name="T48" fmla="*/ 121 w 307"/>
                <a:gd name="T49" fmla="*/ 217 h 237"/>
                <a:gd name="T50" fmla="*/ 111 w 307"/>
                <a:gd name="T51" fmla="*/ 212 h 237"/>
                <a:gd name="T52" fmla="*/ 85 w 307"/>
                <a:gd name="T53" fmla="*/ 202 h 237"/>
                <a:gd name="T54" fmla="*/ 70 w 307"/>
                <a:gd name="T55" fmla="*/ 192 h 237"/>
                <a:gd name="T56" fmla="*/ 55 w 307"/>
                <a:gd name="T57" fmla="*/ 202 h 237"/>
                <a:gd name="T58" fmla="*/ 35 w 307"/>
                <a:gd name="T59" fmla="*/ 207 h 237"/>
                <a:gd name="T60" fmla="*/ 45 w 307"/>
                <a:gd name="T61" fmla="*/ 227 h 237"/>
                <a:gd name="T62" fmla="*/ 25 w 307"/>
                <a:gd name="T63" fmla="*/ 227 h 237"/>
                <a:gd name="T64" fmla="*/ 20 w 307"/>
                <a:gd name="T65" fmla="*/ 212 h 237"/>
                <a:gd name="T66" fmla="*/ 10 w 307"/>
                <a:gd name="T67" fmla="*/ 197 h 237"/>
                <a:gd name="T68" fmla="*/ 20 w 307"/>
                <a:gd name="T69" fmla="*/ 187 h 237"/>
                <a:gd name="T70" fmla="*/ 15 w 307"/>
                <a:gd name="T71" fmla="*/ 166 h 237"/>
                <a:gd name="T72" fmla="*/ 15 w 307"/>
                <a:gd name="T73" fmla="*/ 151 h 237"/>
                <a:gd name="T74" fmla="*/ 0 w 307"/>
                <a:gd name="T75" fmla="*/ 126 h 237"/>
                <a:gd name="T76" fmla="*/ 30 w 307"/>
                <a:gd name="T77" fmla="*/ 126 h 237"/>
                <a:gd name="T78" fmla="*/ 45 w 307"/>
                <a:gd name="T79" fmla="*/ 121 h 237"/>
                <a:gd name="T80" fmla="*/ 50 w 307"/>
                <a:gd name="T81" fmla="*/ 111 h 237"/>
                <a:gd name="T82" fmla="*/ 65 w 307"/>
                <a:gd name="T83" fmla="*/ 111 h 237"/>
                <a:gd name="T84" fmla="*/ 60 w 307"/>
                <a:gd name="T85" fmla="*/ 96 h 237"/>
                <a:gd name="T86" fmla="*/ 60 w 307"/>
                <a:gd name="T87" fmla="*/ 76 h 237"/>
                <a:gd name="T88" fmla="*/ 75 w 307"/>
                <a:gd name="T89" fmla="*/ 66 h 237"/>
                <a:gd name="T90" fmla="*/ 85 w 307"/>
                <a:gd name="T91" fmla="*/ 56 h 237"/>
                <a:gd name="T92" fmla="*/ 101 w 307"/>
                <a:gd name="T93" fmla="*/ 71 h 237"/>
                <a:gd name="T94" fmla="*/ 111 w 307"/>
                <a:gd name="T95" fmla="*/ 71 h 237"/>
                <a:gd name="T96" fmla="*/ 126 w 307"/>
                <a:gd name="T97" fmla="*/ 76 h 237"/>
                <a:gd name="T98" fmla="*/ 136 w 307"/>
                <a:gd name="T99" fmla="*/ 101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07" h="237">
                  <a:moveTo>
                    <a:pt x="141" y="106"/>
                  </a:moveTo>
                  <a:lnTo>
                    <a:pt x="146" y="101"/>
                  </a:lnTo>
                  <a:lnTo>
                    <a:pt x="151" y="96"/>
                  </a:lnTo>
                  <a:lnTo>
                    <a:pt x="151" y="91"/>
                  </a:lnTo>
                  <a:lnTo>
                    <a:pt x="156" y="86"/>
                  </a:lnTo>
                  <a:lnTo>
                    <a:pt x="161" y="86"/>
                  </a:lnTo>
                  <a:lnTo>
                    <a:pt x="161" y="81"/>
                  </a:lnTo>
                  <a:lnTo>
                    <a:pt x="166" y="76"/>
                  </a:lnTo>
                  <a:lnTo>
                    <a:pt x="166" y="66"/>
                  </a:lnTo>
                  <a:lnTo>
                    <a:pt x="171" y="61"/>
                  </a:lnTo>
                  <a:lnTo>
                    <a:pt x="171" y="61"/>
                  </a:lnTo>
                  <a:lnTo>
                    <a:pt x="171" y="61"/>
                  </a:lnTo>
                  <a:lnTo>
                    <a:pt x="176" y="56"/>
                  </a:lnTo>
                  <a:lnTo>
                    <a:pt x="181" y="56"/>
                  </a:lnTo>
                  <a:lnTo>
                    <a:pt x="181" y="51"/>
                  </a:lnTo>
                  <a:lnTo>
                    <a:pt x="181" y="51"/>
                  </a:lnTo>
                  <a:lnTo>
                    <a:pt x="186" y="46"/>
                  </a:lnTo>
                  <a:lnTo>
                    <a:pt x="186" y="41"/>
                  </a:lnTo>
                  <a:lnTo>
                    <a:pt x="191" y="31"/>
                  </a:lnTo>
                  <a:lnTo>
                    <a:pt x="196" y="26"/>
                  </a:lnTo>
                  <a:lnTo>
                    <a:pt x="201" y="26"/>
                  </a:lnTo>
                  <a:lnTo>
                    <a:pt x="206" y="21"/>
                  </a:lnTo>
                  <a:lnTo>
                    <a:pt x="211" y="15"/>
                  </a:lnTo>
                  <a:lnTo>
                    <a:pt x="211" y="10"/>
                  </a:lnTo>
                  <a:lnTo>
                    <a:pt x="206" y="10"/>
                  </a:lnTo>
                  <a:lnTo>
                    <a:pt x="211" y="0"/>
                  </a:lnTo>
                  <a:lnTo>
                    <a:pt x="226" y="5"/>
                  </a:lnTo>
                  <a:lnTo>
                    <a:pt x="241" y="15"/>
                  </a:lnTo>
                  <a:lnTo>
                    <a:pt x="267" y="26"/>
                  </a:lnTo>
                  <a:lnTo>
                    <a:pt x="267" y="26"/>
                  </a:lnTo>
                  <a:lnTo>
                    <a:pt x="277" y="31"/>
                  </a:lnTo>
                  <a:lnTo>
                    <a:pt x="287" y="46"/>
                  </a:lnTo>
                  <a:lnTo>
                    <a:pt x="302" y="51"/>
                  </a:lnTo>
                  <a:lnTo>
                    <a:pt x="302" y="51"/>
                  </a:lnTo>
                  <a:lnTo>
                    <a:pt x="302" y="66"/>
                  </a:lnTo>
                  <a:lnTo>
                    <a:pt x="297" y="71"/>
                  </a:lnTo>
                  <a:lnTo>
                    <a:pt x="292" y="81"/>
                  </a:lnTo>
                  <a:lnTo>
                    <a:pt x="297" y="81"/>
                  </a:lnTo>
                  <a:lnTo>
                    <a:pt x="297" y="86"/>
                  </a:lnTo>
                  <a:lnTo>
                    <a:pt x="297" y="96"/>
                  </a:lnTo>
                  <a:lnTo>
                    <a:pt x="292" y="101"/>
                  </a:lnTo>
                  <a:lnTo>
                    <a:pt x="292" y="101"/>
                  </a:lnTo>
                  <a:lnTo>
                    <a:pt x="297" y="106"/>
                  </a:lnTo>
                  <a:lnTo>
                    <a:pt x="292" y="106"/>
                  </a:lnTo>
                  <a:lnTo>
                    <a:pt x="297" y="116"/>
                  </a:lnTo>
                  <a:lnTo>
                    <a:pt x="307" y="121"/>
                  </a:lnTo>
                  <a:lnTo>
                    <a:pt x="307" y="121"/>
                  </a:lnTo>
                  <a:lnTo>
                    <a:pt x="302" y="126"/>
                  </a:lnTo>
                  <a:lnTo>
                    <a:pt x="297" y="131"/>
                  </a:lnTo>
                  <a:lnTo>
                    <a:pt x="297" y="136"/>
                  </a:lnTo>
                  <a:lnTo>
                    <a:pt x="292" y="131"/>
                  </a:lnTo>
                  <a:lnTo>
                    <a:pt x="292" y="136"/>
                  </a:lnTo>
                  <a:lnTo>
                    <a:pt x="282" y="141"/>
                  </a:lnTo>
                  <a:lnTo>
                    <a:pt x="282" y="146"/>
                  </a:lnTo>
                  <a:lnTo>
                    <a:pt x="277" y="146"/>
                  </a:lnTo>
                  <a:lnTo>
                    <a:pt x="277" y="151"/>
                  </a:lnTo>
                  <a:lnTo>
                    <a:pt x="272" y="151"/>
                  </a:lnTo>
                  <a:lnTo>
                    <a:pt x="267" y="151"/>
                  </a:lnTo>
                  <a:lnTo>
                    <a:pt x="267" y="146"/>
                  </a:lnTo>
                  <a:lnTo>
                    <a:pt x="257" y="141"/>
                  </a:lnTo>
                  <a:lnTo>
                    <a:pt x="257" y="146"/>
                  </a:lnTo>
                  <a:lnTo>
                    <a:pt x="252" y="151"/>
                  </a:lnTo>
                  <a:lnTo>
                    <a:pt x="257" y="156"/>
                  </a:lnTo>
                  <a:lnTo>
                    <a:pt x="257" y="161"/>
                  </a:lnTo>
                  <a:lnTo>
                    <a:pt x="257" y="166"/>
                  </a:lnTo>
                  <a:lnTo>
                    <a:pt x="257" y="172"/>
                  </a:lnTo>
                  <a:lnTo>
                    <a:pt x="252" y="172"/>
                  </a:lnTo>
                  <a:lnTo>
                    <a:pt x="252" y="177"/>
                  </a:lnTo>
                  <a:lnTo>
                    <a:pt x="252" y="187"/>
                  </a:lnTo>
                  <a:lnTo>
                    <a:pt x="262" y="187"/>
                  </a:lnTo>
                  <a:lnTo>
                    <a:pt x="272" y="197"/>
                  </a:lnTo>
                  <a:lnTo>
                    <a:pt x="267" y="202"/>
                  </a:lnTo>
                  <a:lnTo>
                    <a:pt x="262" y="202"/>
                  </a:lnTo>
                  <a:lnTo>
                    <a:pt x="257" y="207"/>
                  </a:lnTo>
                  <a:lnTo>
                    <a:pt x="241" y="212"/>
                  </a:lnTo>
                  <a:lnTo>
                    <a:pt x="236" y="217"/>
                  </a:lnTo>
                  <a:lnTo>
                    <a:pt x="231" y="217"/>
                  </a:lnTo>
                  <a:lnTo>
                    <a:pt x="231" y="217"/>
                  </a:lnTo>
                  <a:lnTo>
                    <a:pt x="216" y="207"/>
                  </a:lnTo>
                  <a:lnTo>
                    <a:pt x="211" y="212"/>
                  </a:lnTo>
                  <a:lnTo>
                    <a:pt x="211" y="222"/>
                  </a:lnTo>
                  <a:lnTo>
                    <a:pt x="206" y="222"/>
                  </a:lnTo>
                  <a:lnTo>
                    <a:pt x="196" y="227"/>
                  </a:lnTo>
                  <a:lnTo>
                    <a:pt x="191" y="222"/>
                  </a:lnTo>
                  <a:lnTo>
                    <a:pt x="186" y="222"/>
                  </a:lnTo>
                  <a:lnTo>
                    <a:pt x="181" y="227"/>
                  </a:lnTo>
                  <a:lnTo>
                    <a:pt x="181" y="227"/>
                  </a:lnTo>
                  <a:lnTo>
                    <a:pt x="171" y="237"/>
                  </a:lnTo>
                  <a:lnTo>
                    <a:pt x="166" y="237"/>
                  </a:lnTo>
                  <a:lnTo>
                    <a:pt x="161" y="237"/>
                  </a:lnTo>
                  <a:lnTo>
                    <a:pt x="166" y="237"/>
                  </a:lnTo>
                  <a:lnTo>
                    <a:pt x="161" y="227"/>
                  </a:lnTo>
                  <a:lnTo>
                    <a:pt x="156" y="232"/>
                  </a:lnTo>
                  <a:lnTo>
                    <a:pt x="151" y="232"/>
                  </a:lnTo>
                  <a:lnTo>
                    <a:pt x="141" y="232"/>
                  </a:lnTo>
                  <a:lnTo>
                    <a:pt x="136" y="227"/>
                  </a:lnTo>
                  <a:lnTo>
                    <a:pt x="136" y="222"/>
                  </a:lnTo>
                  <a:lnTo>
                    <a:pt x="136" y="222"/>
                  </a:lnTo>
                  <a:lnTo>
                    <a:pt x="131" y="217"/>
                  </a:lnTo>
                  <a:lnTo>
                    <a:pt x="121" y="217"/>
                  </a:lnTo>
                  <a:lnTo>
                    <a:pt x="121" y="217"/>
                  </a:lnTo>
                  <a:lnTo>
                    <a:pt x="121" y="212"/>
                  </a:lnTo>
                  <a:lnTo>
                    <a:pt x="116" y="212"/>
                  </a:lnTo>
                  <a:lnTo>
                    <a:pt x="111" y="212"/>
                  </a:lnTo>
                  <a:lnTo>
                    <a:pt x="106" y="212"/>
                  </a:lnTo>
                  <a:lnTo>
                    <a:pt x="101" y="207"/>
                  </a:lnTo>
                  <a:lnTo>
                    <a:pt x="85" y="202"/>
                  </a:lnTo>
                  <a:lnTo>
                    <a:pt x="85" y="202"/>
                  </a:lnTo>
                  <a:lnTo>
                    <a:pt x="85" y="197"/>
                  </a:lnTo>
                  <a:lnTo>
                    <a:pt x="80" y="197"/>
                  </a:lnTo>
                  <a:lnTo>
                    <a:pt x="75" y="197"/>
                  </a:lnTo>
                  <a:lnTo>
                    <a:pt x="70" y="192"/>
                  </a:lnTo>
                  <a:lnTo>
                    <a:pt x="65" y="192"/>
                  </a:lnTo>
                  <a:lnTo>
                    <a:pt x="60" y="192"/>
                  </a:lnTo>
                  <a:lnTo>
                    <a:pt x="55" y="197"/>
                  </a:lnTo>
                  <a:lnTo>
                    <a:pt x="55" y="202"/>
                  </a:lnTo>
                  <a:lnTo>
                    <a:pt x="45" y="192"/>
                  </a:lnTo>
                  <a:lnTo>
                    <a:pt x="45" y="192"/>
                  </a:lnTo>
                  <a:lnTo>
                    <a:pt x="40" y="197"/>
                  </a:lnTo>
                  <a:lnTo>
                    <a:pt x="35" y="207"/>
                  </a:lnTo>
                  <a:lnTo>
                    <a:pt x="35" y="207"/>
                  </a:lnTo>
                  <a:lnTo>
                    <a:pt x="35" y="212"/>
                  </a:lnTo>
                  <a:lnTo>
                    <a:pt x="40" y="217"/>
                  </a:lnTo>
                  <a:lnTo>
                    <a:pt x="45" y="227"/>
                  </a:lnTo>
                  <a:lnTo>
                    <a:pt x="45" y="232"/>
                  </a:lnTo>
                  <a:lnTo>
                    <a:pt x="45" y="232"/>
                  </a:lnTo>
                  <a:lnTo>
                    <a:pt x="35" y="227"/>
                  </a:lnTo>
                  <a:lnTo>
                    <a:pt x="25" y="227"/>
                  </a:lnTo>
                  <a:lnTo>
                    <a:pt x="25" y="227"/>
                  </a:lnTo>
                  <a:lnTo>
                    <a:pt x="25" y="222"/>
                  </a:lnTo>
                  <a:lnTo>
                    <a:pt x="15" y="217"/>
                  </a:lnTo>
                  <a:lnTo>
                    <a:pt x="20" y="212"/>
                  </a:lnTo>
                  <a:lnTo>
                    <a:pt x="15" y="212"/>
                  </a:lnTo>
                  <a:lnTo>
                    <a:pt x="10" y="207"/>
                  </a:lnTo>
                  <a:lnTo>
                    <a:pt x="15" y="197"/>
                  </a:lnTo>
                  <a:lnTo>
                    <a:pt x="10" y="197"/>
                  </a:lnTo>
                  <a:lnTo>
                    <a:pt x="10" y="192"/>
                  </a:lnTo>
                  <a:lnTo>
                    <a:pt x="15" y="187"/>
                  </a:lnTo>
                  <a:lnTo>
                    <a:pt x="20" y="187"/>
                  </a:lnTo>
                  <a:lnTo>
                    <a:pt x="20" y="187"/>
                  </a:lnTo>
                  <a:lnTo>
                    <a:pt x="15" y="177"/>
                  </a:lnTo>
                  <a:lnTo>
                    <a:pt x="20" y="177"/>
                  </a:lnTo>
                  <a:lnTo>
                    <a:pt x="20" y="172"/>
                  </a:lnTo>
                  <a:lnTo>
                    <a:pt x="15" y="166"/>
                  </a:lnTo>
                  <a:lnTo>
                    <a:pt x="15" y="166"/>
                  </a:lnTo>
                  <a:lnTo>
                    <a:pt x="20" y="161"/>
                  </a:lnTo>
                  <a:lnTo>
                    <a:pt x="15" y="151"/>
                  </a:lnTo>
                  <a:lnTo>
                    <a:pt x="15" y="151"/>
                  </a:lnTo>
                  <a:lnTo>
                    <a:pt x="15" y="146"/>
                  </a:lnTo>
                  <a:lnTo>
                    <a:pt x="10" y="141"/>
                  </a:lnTo>
                  <a:lnTo>
                    <a:pt x="10" y="136"/>
                  </a:lnTo>
                  <a:lnTo>
                    <a:pt x="0" y="126"/>
                  </a:lnTo>
                  <a:lnTo>
                    <a:pt x="10" y="126"/>
                  </a:lnTo>
                  <a:lnTo>
                    <a:pt x="20" y="131"/>
                  </a:lnTo>
                  <a:lnTo>
                    <a:pt x="20" y="126"/>
                  </a:lnTo>
                  <a:lnTo>
                    <a:pt x="30" y="126"/>
                  </a:lnTo>
                  <a:lnTo>
                    <a:pt x="30" y="116"/>
                  </a:lnTo>
                  <a:lnTo>
                    <a:pt x="35" y="111"/>
                  </a:lnTo>
                  <a:lnTo>
                    <a:pt x="40" y="111"/>
                  </a:lnTo>
                  <a:lnTo>
                    <a:pt x="45" y="121"/>
                  </a:lnTo>
                  <a:lnTo>
                    <a:pt x="45" y="116"/>
                  </a:lnTo>
                  <a:lnTo>
                    <a:pt x="45" y="111"/>
                  </a:lnTo>
                  <a:lnTo>
                    <a:pt x="45" y="111"/>
                  </a:lnTo>
                  <a:lnTo>
                    <a:pt x="50" y="111"/>
                  </a:lnTo>
                  <a:lnTo>
                    <a:pt x="55" y="106"/>
                  </a:lnTo>
                  <a:lnTo>
                    <a:pt x="60" y="101"/>
                  </a:lnTo>
                  <a:lnTo>
                    <a:pt x="60" y="106"/>
                  </a:lnTo>
                  <a:lnTo>
                    <a:pt x="65" y="111"/>
                  </a:lnTo>
                  <a:lnTo>
                    <a:pt x="65" y="101"/>
                  </a:lnTo>
                  <a:lnTo>
                    <a:pt x="65" y="101"/>
                  </a:lnTo>
                  <a:lnTo>
                    <a:pt x="60" y="101"/>
                  </a:lnTo>
                  <a:lnTo>
                    <a:pt x="60" y="96"/>
                  </a:lnTo>
                  <a:lnTo>
                    <a:pt x="50" y="81"/>
                  </a:lnTo>
                  <a:lnTo>
                    <a:pt x="55" y="76"/>
                  </a:lnTo>
                  <a:lnTo>
                    <a:pt x="55" y="76"/>
                  </a:lnTo>
                  <a:lnTo>
                    <a:pt x="60" y="76"/>
                  </a:lnTo>
                  <a:lnTo>
                    <a:pt x="65" y="76"/>
                  </a:lnTo>
                  <a:lnTo>
                    <a:pt x="65" y="76"/>
                  </a:lnTo>
                  <a:lnTo>
                    <a:pt x="70" y="76"/>
                  </a:lnTo>
                  <a:lnTo>
                    <a:pt x="75" y="66"/>
                  </a:lnTo>
                  <a:lnTo>
                    <a:pt x="75" y="66"/>
                  </a:lnTo>
                  <a:lnTo>
                    <a:pt x="80" y="61"/>
                  </a:lnTo>
                  <a:lnTo>
                    <a:pt x="85" y="56"/>
                  </a:lnTo>
                  <a:lnTo>
                    <a:pt x="85" y="56"/>
                  </a:lnTo>
                  <a:lnTo>
                    <a:pt x="90" y="56"/>
                  </a:lnTo>
                  <a:lnTo>
                    <a:pt x="90" y="61"/>
                  </a:lnTo>
                  <a:lnTo>
                    <a:pt x="96" y="61"/>
                  </a:lnTo>
                  <a:lnTo>
                    <a:pt x="101" y="71"/>
                  </a:lnTo>
                  <a:lnTo>
                    <a:pt x="106" y="71"/>
                  </a:lnTo>
                  <a:lnTo>
                    <a:pt x="106" y="66"/>
                  </a:lnTo>
                  <a:lnTo>
                    <a:pt x="111" y="66"/>
                  </a:lnTo>
                  <a:lnTo>
                    <a:pt x="111" y="71"/>
                  </a:lnTo>
                  <a:lnTo>
                    <a:pt x="116" y="66"/>
                  </a:lnTo>
                  <a:lnTo>
                    <a:pt x="126" y="71"/>
                  </a:lnTo>
                  <a:lnTo>
                    <a:pt x="126" y="76"/>
                  </a:lnTo>
                  <a:lnTo>
                    <a:pt x="126" y="76"/>
                  </a:lnTo>
                  <a:lnTo>
                    <a:pt x="131" y="81"/>
                  </a:lnTo>
                  <a:lnTo>
                    <a:pt x="131" y="86"/>
                  </a:lnTo>
                  <a:lnTo>
                    <a:pt x="131" y="91"/>
                  </a:lnTo>
                  <a:lnTo>
                    <a:pt x="136" y="101"/>
                  </a:lnTo>
                  <a:lnTo>
                    <a:pt x="131" y="106"/>
                  </a:lnTo>
                  <a:lnTo>
                    <a:pt x="136" y="106"/>
                  </a:lnTo>
                  <a:lnTo>
                    <a:pt x="141" y="106"/>
                  </a:lnTo>
                  <a:close/>
                </a:path>
              </a:pathLst>
            </a:custGeom>
            <a:solidFill>
              <a:srgbClr val="0070C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0" tIns="31774" rIns="0" bIns="31774" rtlCol="0" anchor="ctr"/>
            <a:lstStyle/>
            <a:p>
              <a:pPr indent="72859" defTabSz="443311" eaLnBrk="0" hangingPunct="0"/>
              <a:endParaRPr lang="it-IT" sz="1059" b="1" dirty="0">
                <a:solidFill>
                  <a:srgbClr val="FFFFFF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  <p:sp>
        <p:nvSpPr>
          <p:cNvPr id="134" name="Figura a mano libera 5">
            <a:extLst>
              <a:ext uri="{FF2B5EF4-FFF2-40B4-BE49-F238E27FC236}">
                <a16:creationId xmlns:a16="http://schemas.microsoft.com/office/drawing/2014/main" xmlns="" id="{AE564A7F-8DC4-48E0-9E31-F7F777BEE72F}"/>
              </a:ext>
            </a:extLst>
          </p:cNvPr>
          <p:cNvSpPr/>
          <p:nvPr/>
        </p:nvSpPr>
        <p:spPr>
          <a:xfrm rot="21015509">
            <a:off x="73230" y="-846837"/>
            <a:ext cx="8992521" cy="1631891"/>
          </a:xfrm>
          <a:custGeom>
            <a:avLst/>
            <a:gdLst>
              <a:gd name="connsiteX0" fmla="*/ 0 w 9746788"/>
              <a:gd name="connsiteY0" fmla="*/ 0 h 2448000"/>
              <a:gd name="connsiteX1" fmla="*/ 9746788 w 9746788"/>
              <a:gd name="connsiteY1" fmla="*/ 0 h 2448000"/>
              <a:gd name="connsiteX2" fmla="*/ 9746788 w 9746788"/>
              <a:gd name="connsiteY2" fmla="*/ 2448000 h 2448000"/>
              <a:gd name="connsiteX3" fmla="*/ 0 w 9746788"/>
              <a:gd name="connsiteY3" fmla="*/ 2448000 h 2448000"/>
              <a:gd name="connsiteX4" fmla="*/ 0 w 9746788"/>
              <a:gd name="connsiteY4" fmla="*/ 0 h 2448000"/>
              <a:gd name="connsiteX0" fmla="*/ 0 w 9746788"/>
              <a:gd name="connsiteY0" fmla="*/ 0 h 2449464"/>
              <a:gd name="connsiteX1" fmla="*/ 9746788 w 9746788"/>
              <a:gd name="connsiteY1" fmla="*/ 0 h 2449464"/>
              <a:gd name="connsiteX2" fmla="*/ 8974352 w 9746788"/>
              <a:gd name="connsiteY2" fmla="*/ 2449464 h 2449464"/>
              <a:gd name="connsiteX3" fmla="*/ 0 w 9746788"/>
              <a:gd name="connsiteY3" fmla="*/ 2448000 h 2449464"/>
              <a:gd name="connsiteX4" fmla="*/ 0 w 9746788"/>
              <a:gd name="connsiteY4" fmla="*/ 0 h 2449464"/>
              <a:gd name="connsiteX0" fmla="*/ 0 w 9220400"/>
              <a:gd name="connsiteY0" fmla="*/ 0 h 2449464"/>
              <a:gd name="connsiteX1" fmla="*/ 9220400 w 9220400"/>
              <a:gd name="connsiteY1" fmla="*/ 1016281 h 2449464"/>
              <a:gd name="connsiteX2" fmla="*/ 8974352 w 9220400"/>
              <a:gd name="connsiteY2" fmla="*/ 2449464 h 2449464"/>
              <a:gd name="connsiteX3" fmla="*/ 0 w 9220400"/>
              <a:gd name="connsiteY3" fmla="*/ 2448000 h 2449464"/>
              <a:gd name="connsiteX4" fmla="*/ 0 w 9220400"/>
              <a:gd name="connsiteY4" fmla="*/ 0 h 2449464"/>
              <a:gd name="connsiteX0" fmla="*/ 0 w 9136593"/>
              <a:gd name="connsiteY0" fmla="*/ 0 h 2449464"/>
              <a:gd name="connsiteX1" fmla="*/ 9136593 w 9136593"/>
              <a:gd name="connsiteY1" fmla="*/ 1504439 h 2449464"/>
              <a:gd name="connsiteX2" fmla="*/ 8974352 w 9136593"/>
              <a:gd name="connsiteY2" fmla="*/ 2449464 h 2449464"/>
              <a:gd name="connsiteX3" fmla="*/ 0 w 9136593"/>
              <a:gd name="connsiteY3" fmla="*/ 2448000 h 2449464"/>
              <a:gd name="connsiteX4" fmla="*/ 0 w 9136593"/>
              <a:gd name="connsiteY4" fmla="*/ 0 h 2449464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117546 w 9136593"/>
              <a:gd name="connsiteY0" fmla="*/ 0 h 1720257"/>
              <a:gd name="connsiteX1" fmla="*/ 9136593 w 9136593"/>
              <a:gd name="connsiteY1" fmla="*/ 775232 h 1720257"/>
              <a:gd name="connsiteX2" fmla="*/ 8974352 w 9136593"/>
              <a:gd name="connsiteY2" fmla="*/ 1720257 h 1720257"/>
              <a:gd name="connsiteX3" fmla="*/ 0 w 9136593"/>
              <a:gd name="connsiteY3" fmla="*/ 1718793 h 1720257"/>
              <a:gd name="connsiteX4" fmla="*/ 117546 w 9136593"/>
              <a:gd name="connsiteY4" fmla="*/ 0 h 1720257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24516 w 8974352"/>
              <a:gd name="connsiteY0" fmla="*/ 0 h 1910186"/>
              <a:gd name="connsiteX1" fmla="*/ 8812931 w 8974352"/>
              <a:gd name="connsiteY1" fmla="*/ 1508786 h 1910186"/>
              <a:gd name="connsiteX2" fmla="*/ 8974352 w 8974352"/>
              <a:gd name="connsiteY2" fmla="*/ 1910186 h 1910186"/>
              <a:gd name="connsiteX3" fmla="*/ 0 w 8974352"/>
              <a:gd name="connsiteY3" fmla="*/ 1908722 h 1910186"/>
              <a:gd name="connsiteX4" fmla="*/ 24516 w 8974352"/>
              <a:gd name="connsiteY4" fmla="*/ 0 h 1910186"/>
              <a:gd name="connsiteX0" fmla="*/ 24516 w 9036669"/>
              <a:gd name="connsiteY0" fmla="*/ 0 h 1910186"/>
              <a:gd name="connsiteX1" fmla="*/ 9036669 w 9036669"/>
              <a:gd name="connsiteY1" fmla="*/ 1547197 h 1910186"/>
              <a:gd name="connsiteX2" fmla="*/ 8974352 w 9036669"/>
              <a:gd name="connsiteY2" fmla="*/ 1910186 h 1910186"/>
              <a:gd name="connsiteX3" fmla="*/ 0 w 9036669"/>
              <a:gd name="connsiteY3" fmla="*/ 1908722 h 1910186"/>
              <a:gd name="connsiteX4" fmla="*/ 24516 w 9036669"/>
              <a:gd name="connsiteY4" fmla="*/ 0 h 1910186"/>
              <a:gd name="connsiteX0" fmla="*/ 24516 w 9037769"/>
              <a:gd name="connsiteY0" fmla="*/ 0 h 1910186"/>
              <a:gd name="connsiteX1" fmla="*/ 9037769 w 9037769"/>
              <a:gd name="connsiteY1" fmla="*/ 1902949 h 1910186"/>
              <a:gd name="connsiteX2" fmla="*/ 8974352 w 9037769"/>
              <a:gd name="connsiteY2" fmla="*/ 1910186 h 1910186"/>
              <a:gd name="connsiteX3" fmla="*/ 0 w 9037769"/>
              <a:gd name="connsiteY3" fmla="*/ 1908722 h 1910186"/>
              <a:gd name="connsiteX4" fmla="*/ 24516 w 9037769"/>
              <a:gd name="connsiteY4" fmla="*/ 0 h 1910186"/>
              <a:gd name="connsiteX0" fmla="*/ 17758 w 9037769"/>
              <a:gd name="connsiteY0" fmla="*/ 0 h 1758889"/>
              <a:gd name="connsiteX1" fmla="*/ 9037769 w 9037769"/>
              <a:gd name="connsiteY1" fmla="*/ 1751652 h 1758889"/>
              <a:gd name="connsiteX2" fmla="*/ 8974352 w 9037769"/>
              <a:gd name="connsiteY2" fmla="*/ 1758889 h 1758889"/>
              <a:gd name="connsiteX3" fmla="*/ 0 w 9037769"/>
              <a:gd name="connsiteY3" fmla="*/ 1757425 h 1758889"/>
              <a:gd name="connsiteX4" fmla="*/ 17758 w 9037769"/>
              <a:gd name="connsiteY4" fmla="*/ 0 h 175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37769" h="1758889">
                <a:moveTo>
                  <a:pt x="17758" y="0"/>
                </a:moveTo>
                <a:lnTo>
                  <a:pt x="9037769" y="1751652"/>
                </a:lnTo>
                <a:lnTo>
                  <a:pt x="8974352" y="1758889"/>
                </a:lnTo>
                <a:lnTo>
                  <a:pt x="0" y="1757425"/>
                </a:lnTo>
                <a:lnTo>
                  <a:pt x="17758" y="0"/>
                </a:lnTo>
                <a:close/>
              </a:path>
            </a:pathLst>
          </a:custGeom>
          <a:solidFill>
            <a:srgbClr val="003A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4359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ttangolo 25">
            <a:extLst>
              <a:ext uri="{FF2B5EF4-FFF2-40B4-BE49-F238E27FC236}">
                <a16:creationId xmlns:a16="http://schemas.microsoft.com/office/drawing/2014/main" xmlns="" id="{4AF216EF-36AA-43C5-AAE1-67FB7A93CC37}"/>
              </a:ext>
            </a:extLst>
          </p:cNvPr>
          <p:cNvSpPr/>
          <p:nvPr/>
        </p:nvSpPr>
        <p:spPr>
          <a:xfrm>
            <a:off x="589803" y="1222061"/>
            <a:ext cx="8047038" cy="486251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it-IT" altLang="it-IT" dirty="0"/>
              <a:t>e contenuto della Misura «Resto al Sud» </a:t>
            </a:r>
            <a:endParaRPr lang="it-IT" altLang="it-IT" i="1" dirty="0"/>
          </a:p>
        </p:txBody>
      </p:sp>
      <p:sp>
        <p:nvSpPr>
          <p:cNvPr id="8196" name="Shape 114">
            <a:extLst>
              <a:ext uri="{FF2B5EF4-FFF2-40B4-BE49-F238E27FC236}">
                <a16:creationId xmlns:a16="http://schemas.microsoft.com/office/drawing/2014/main" xmlns="" id="{88116905-8F69-41CF-88AA-DB0DA4040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88" y="1085850"/>
            <a:ext cx="1728787" cy="390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925" tIns="71925" rIns="71925" bIns="71925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ts val="900"/>
              </a:spcBef>
            </a:pPr>
            <a:r>
              <a:rPr lang="it-IT" altLang="it-IT" sz="1600" b="1">
                <a:latin typeface="Segoe Print" panose="02000600000000000000" pitchFamily="2" charset="0"/>
                <a:sym typeface="Segoe Print" panose="02000600000000000000" pitchFamily="2" charset="0"/>
              </a:rPr>
              <a:t> Agenda</a:t>
            </a:r>
          </a:p>
        </p:txBody>
      </p:sp>
      <p:sp>
        <p:nvSpPr>
          <p:cNvPr id="8197" name="Shape 171">
            <a:extLst>
              <a:ext uri="{FF2B5EF4-FFF2-40B4-BE49-F238E27FC236}">
                <a16:creationId xmlns:a16="http://schemas.microsoft.com/office/drawing/2014/main" xmlns="" id="{8D1C5BA2-44DB-4699-8961-534C39088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3638" y="1636713"/>
            <a:ext cx="1497012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ts val="900"/>
              </a:spcBef>
            </a:pPr>
            <a:r>
              <a:rPr lang="it-IT" altLang="it-IT" sz="1400" b="1" i="1">
                <a:solidFill>
                  <a:srgbClr val="606060"/>
                </a:solidFill>
              </a:rPr>
              <a:t>Argomento</a:t>
            </a:r>
          </a:p>
        </p:txBody>
      </p:sp>
      <p:sp>
        <p:nvSpPr>
          <p:cNvPr id="8198" name="Shape 172">
            <a:extLst>
              <a:ext uri="{FF2B5EF4-FFF2-40B4-BE49-F238E27FC236}">
                <a16:creationId xmlns:a16="http://schemas.microsoft.com/office/drawing/2014/main" xmlns="" id="{7009F1F0-A969-4A7A-AE61-E3FB0E323C96}"/>
              </a:ext>
            </a:extLst>
          </p:cNvPr>
          <p:cNvSpPr>
            <a:spLocks noChangeShapeType="1"/>
          </p:cNvSpPr>
          <p:nvPr/>
        </p:nvSpPr>
        <p:spPr bwMode="auto">
          <a:xfrm>
            <a:off x="858838" y="1936750"/>
            <a:ext cx="1612900" cy="1746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9" rIns="45719"/>
          <a:lstStyle/>
          <a:p>
            <a:endParaRPr lang="it-IT"/>
          </a:p>
        </p:txBody>
      </p:sp>
      <p:sp>
        <p:nvSpPr>
          <p:cNvPr id="8199" name="Shape 174">
            <a:extLst>
              <a:ext uri="{FF2B5EF4-FFF2-40B4-BE49-F238E27FC236}">
                <a16:creationId xmlns:a16="http://schemas.microsoft.com/office/drawing/2014/main" xmlns="" id="{FC1E9734-93F8-4DD6-A8F9-F76357372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938" y="1652588"/>
            <a:ext cx="1497012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ts val="900"/>
              </a:spcBef>
            </a:pPr>
            <a:r>
              <a:rPr lang="it-IT" altLang="it-IT" sz="1400" b="1" i="1">
                <a:solidFill>
                  <a:srgbClr val="606060"/>
                </a:solidFill>
              </a:rPr>
              <a:t>Orario</a:t>
            </a:r>
          </a:p>
        </p:txBody>
      </p:sp>
      <p:sp>
        <p:nvSpPr>
          <p:cNvPr id="8200" name="Shape 190">
            <a:extLst>
              <a:ext uri="{FF2B5EF4-FFF2-40B4-BE49-F238E27FC236}">
                <a16:creationId xmlns:a16="http://schemas.microsoft.com/office/drawing/2014/main" xmlns="" id="{85ED779F-1276-4F3A-BB14-254B5FFB12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0638" y="1954213"/>
            <a:ext cx="526415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9" rIns="45719"/>
          <a:lstStyle/>
          <a:p>
            <a:endParaRPr lang="it-IT"/>
          </a:p>
        </p:txBody>
      </p:sp>
      <p:sp>
        <p:nvSpPr>
          <p:cNvPr id="8201" name="CasellaDiTesto 1">
            <a:extLst>
              <a:ext uri="{FF2B5EF4-FFF2-40B4-BE49-F238E27FC236}">
                <a16:creationId xmlns:a16="http://schemas.microsoft.com/office/drawing/2014/main" xmlns="" id="{51C3700F-27FD-47EF-A175-2F50E07BA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862" y="2199157"/>
            <a:ext cx="149752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i="1" dirty="0"/>
              <a:t> 16.00 – </a:t>
            </a:r>
            <a:r>
              <a:rPr lang="it-IT" altLang="it-IT" sz="1600" i="1" dirty="0" smtClean="0"/>
              <a:t>16.30</a:t>
            </a:r>
            <a:endParaRPr lang="it-IT" altLang="it-IT" sz="1600" i="1" dirty="0"/>
          </a:p>
        </p:txBody>
      </p:sp>
      <p:sp>
        <p:nvSpPr>
          <p:cNvPr id="8202" name="CasellaDiTesto 31">
            <a:extLst>
              <a:ext uri="{FF2B5EF4-FFF2-40B4-BE49-F238E27FC236}">
                <a16:creationId xmlns:a16="http://schemas.microsoft.com/office/drawing/2014/main" xmlns="" id="{6C2610F7-31B1-4CB0-A4E1-21AE94476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7775" y="2535736"/>
            <a:ext cx="52641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dirty="0"/>
              <a:t>Apertura e introduzione alla Misura «Resto al Sud»</a:t>
            </a:r>
          </a:p>
          <a:p>
            <a:r>
              <a:rPr lang="it-IT" altLang="it-IT" sz="1600" b="1" i="1" dirty="0"/>
              <a:t>Relatore </a:t>
            </a:r>
            <a:r>
              <a:rPr lang="it-IT" altLang="it-IT" sz="1600" b="1" i="1" dirty="0" smtClean="0"/>
              <a:t>Direttore Area Gallura Intesa Sanpaolo</a:t>
            </a:r>
            <a:endParaRPr lang="it-IT" altLang="it-IT" sz="1600" b="1" i="1" dirty="0"/>
          </a:p>
        </p:txBody>
      </p:sp>
      <p:sp>
        <p:nvSpPr>
          <p:cNvPr id="8203" name="CasellaDiTesto 32">
            <a:extLst>
              <a:ext uri="{FF2B5EF4-FFF2-40B4-BE49-F238E27FC236}">
                <a16:creationId xmlns:a16="http://schemas.microsoft.com/office/drawing/2014/main" xmlns="" id="{24D69E12-C39F-4939-A938-AAEDF9CB5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570" y="2641687"/>
            <a:ext cx="143981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i="1" dirty="0" smtClean="0"/>
              <a:t>16.30 – 16.50</a:t>
            </a:r>
            <a:endParaRPr lang="it-IT" altLang="it-IT" sz="1600" i="1" dirty="0"/>
          </a:p>
        </p:txBody>
      </p:sp>
      <p:sp>
        <p:nvSpPr>
          <p:cNvPr id="8208" name="CasellaDiTesto 16">
            <a:extLst>
              <a:ext uri="{FF2B5EF4-FFF2-40B4-BE49-F238E27FC236}">
                <a16:creationId xmlns:a16="http://schemas.microsoft.com/office/drawing/2014/main" xmlns="" id="{9DBDB9CF-9EDA-4AF5-9972-C1730BFC9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638" y="4857695"/>
            <a:ext cx="53657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b="1" dirty="0"/>
              <a:t>Q&amp;A</a:t>
            </a:r>
            <a:endParaRPr lang="it-IT" altLang="it-IT" sz="1600" b="1" i="1" dirty="0"/>
          </a:p>
        </p:txBody>
      </p:sp>
      <p:sp>
        <p:nvSpPr>
          <p:cNvPr id="8209" name="CasellaDiTesto 17">
            <a:extLst>
              <a:ext uri="{FF2B5EF4-FFF2-40B4-BE49-F238E27FC236}">
                <a16:creationId xmlns:a16="http://schemas.microsoft.com/office/drawing/2014/main" xmlns="" id="{30C350E9-0727-4796-BC19-784B67841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7775" y="2199157"/>
            <a:ext cx="5264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dirty="0"/>
              <a:t>Accredito e </a:t>
            </a:r>
            <a:r>
              <a:rPr lang="it-IT" altLang="it-IT" sz="1600" b="1" dirty="0"/>
              <a:t>welcome coffee</a:t>
            </a:r>
            <a:endParaRPr lang="it-IT" altLang="it-IT" sz="1600" b="1" i="1" dirty="0"/>
          </a:p>
        </p:txBody>
      </p:sp>
      <p:sp>
        <p:nvSpPr>
          <p:cNvPr id="8210" name="CasellaDiTesto 18">
            <a:extLst>
              <a:ext uri="{FF2B5EF4-FFF2-40B4-BE49-F238E27FC236}">
                <a16:creationId xmlns:a16="http://schemas.microsoft.com/office/drawing/2014/main" xmlns="" id="{8255491D-836F-448A-AC17-F14F2A22A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3072" y="4869803"/>
            <a:ext cx="139493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i="1" dirty="0"/>
              <a:t>18.00 </a:t>
            </a:r>
            <a:r>
              <a:rPr lang="it-IT" altLang="it-IT" sz="1600" i="1" dirty="0" smtClean="0"/>
              <a:t>- 18.20</a:t>
            </a:r>
            <a:endParaRPr lang="it-IT" altLang="it-IT" sz="1600" i="1" dirty="0"/>
          </a:p>
        </p:txBody>
      </p:sp>
      <p:sp>
        <p:nvSpPr>
          <p:cNvPr id="23" name="Titolo 1">
            <a:extLst>
              <a:ext uri="{FF2B5EF4-FFF2-40B4-BE49-F238E27FC236}">
                <a16:creationId xmlns:a16="http://schemas.microsoft.com/office/drawing/2014/main" xmlns="" id="{36DF66A2-B634-4FE7-A1B3-B2572053CBF0}"/>
              </a:ext>
            </a:extLst>
          </p:cNvPr>
          <p:cNvSpPr txBox="1">
            <a:spLocks/>
          </p:cNvSpPr>
          <p:nvPr/>
        </p:nvSpPr>
        <p:spPr>
          <a:xfrm>
            <a:off x="398463" y="366713"/>
            <a:ext cx="7426325" cy="357187"/>
          </a:xfrm>
          <a:prstGeom prst="rect">
            <a:avLst/>
          </a:prstGeom>
        </p:spPr>
        <p:txBody>
          <a:bodyPr lIns="0" tIns="0" rIns="0" bIns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000" b="1" dirty="0" err="1">
                <a:solidFill>
                  <a:srgbClr val="003A79"/>
                </a:solidFill>
                <a:latin typeface="Arial"/>
                <a:ea typeface="+mj-ea"/>
                <a:cs typeface="Arial"/>
              </a:rPr>
              <a:t>Roadshow</a:t>
            </a:r>
            <a:r>
              <a:rPr lang="it-IT" sz="3000" b="1" dirty="0">
                <a:solidFill>
                  <a:srgbClr val="003A79"/>
                </a:solidFill>
                <a:latin typeface="Arial"/>
                <a:ea typeface="+mj-ea"/>
                <a:cs typeface="Arial"/>
              </a:rPr>
              <a:t> Resto al Sud</a:t>
            </a:r>
          </a:p>
        </p:txBody>
      </p:sp>
      <p:sp>
        <p:nvSpPr>
          <p:cNvPr id="19" name="CasellaDiTesto 32">
            <a:extLst>
              <a:ext uri="{FF2B5EF4-FFF2-40B4-BE49-F238E27FC236}">
                <a16:creationId xmlns:a16="http://schemas.microsoft.com/office/drawing/2014/main" xmlns="" id="{6618D7A8-F9F5-46C7-B326-9C500EB33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454" y="3581759"/>
            <a:ext cx="139493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i="1" dirty="0" smtClean="0"/>
              <a:t>17.00 - 17.45</a:t>
            </a:r>
            <a:endParaRPr lang="it-IT" altLang="it-IT" sz="1600" i="1" dirty="0"/>
          </a:p>
        </p:txBody>
      </p:sp>
      <p:sp>
        <p:nvSpPr>
          <p:cNvPr id="20" name="CasellaDiTesto 31">
            <a:extLst>
              <a:ext uri="{FF2B5EF4-FFF2-40B4-BE49-F238E27FC236}">
                <a16:creationId xmlns:a16="http://schemas.microsoft.com/office/drawing/2014/main" xmlns="" id="{A75DBC76-0C4B-4ADD-A816-F625FB55A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638" y="3458649"/>
            <a:ext cx="59852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dirty="0"/>
              <a:t>Guida alla presentazione della domanda e criteri di ammissibilità</a:t>
            </a:r>
            <a:endParaRPr lang="it-IT" altLang="it-IT" sz="1400" dirty="0"/>
          </a:p>
          <a:p>
            <a:r>
              <a:rPr lang="it-IT" altLang="it-IT" sz="1600" b="1" i="1" dirty="0"/>
              <a:t>Relatore INVITALIA</a:t>
            </a:r>
          </a:p>
        </p:txBody>
      </p:sp>
      <p:sp>
        <p:nvSpPr>
          <p:cNvPr id="24" name="CasellaDiTesto 34">
            <a:extLst>
              <a:ext uri="{FF2B5EF4-FFF2-40B4-BE49-F238E27FC236}">
                <a16:creationId xmlns:a16="http://schemas.microsoft.com/office/drawing/2014/main" xmlns="" id="{51DD20EE-C60E-4583-BD3E-5F09B01B1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4012" y="4474042"/>
            <a:ext cx="139493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i="1" dirty="0" smtClean="0"/>
              <a:t>17.50 - 18.00</a:t>
            </a:r>
            <a:endParaRPr lang="it-IT" altLang="it-IT" sz="1600" i="1" dirty="0"/>
          </a:p>
        </p:txBody>
      </p:sp>
      <p:sp>
        <p:nvSpPr>
          <p:cNvPr id="25" name="CasellaDiTesto 32">
            <a:extLst>
              <a:ext uri="{FF2B5EF4-FFF2-40B4-BE49-F238E27FC236}">
                <a16:creationId xmlns:a16="http://schemas.microsoft.com/office/drawing/2014/main" xmlns="" id="{24D69E12-C39F-4939-A938-AAEDF9CB5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954" y="3102239"/>
            <a:ext cx="143981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i="1" dirty="0" smtClean="0"/>
              <a:t>16.50 – 17.00</a:t>
            </a:r>
            <a:endParaRPr lang="it-IT" altLang="it-IT" sz="1600" i="1" dirty="0"/>
          </a:p>
        </p:txBody>
      </p:sp>
      <p:sp>
        <p:nvSpPr>
          <p:cNvPr id="27" name="CasellaDiTesto 17">
            <a:extLst>
              <a:ext uri="{FF2B5EF4-FFF2-40B4-BE49-F238E27FC236}">
                <a16:creationId xmlns:a16="http://schemas.microsoft.com/office/drawing/2014/main" xmlns="" id="{30C350E9-0727-4796-BC19-784B67841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638" y="3120511"/>
            <a:ext cx="5314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dirty="0" smtClean="0"/>
              <a:t>Intervento Presidente Ordine Commercialisti </a:t>
            </a:r>
            <a:endParaRPr lang="it-IT" altLang="it-IT" sz="1600" b="1" i="1" dirty="0"/>
          </a:p>
        </p:txBody>
      </p:sp>
      <p:sp>
        <p:nvSpPr>
          <p:cNvPr id="28" name="CasellaDiTesto 17">
            <a:extLst>
              <a:ext uri="{FF2B5EF4-FFF2-40B4-BE49-F238E27FC236}">
                <a16:creationId xmlns:a16="http://schemas.microsoft.com/office/drawing/2014/main" xmlns="" id="{30C350E9-0727-4796-BC19-784B67841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638" y="4043424"/>
            <a:ext cx="539051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dirty="0" smtClean="0"/>
              <a:t>Intervento Sindaco di Olbia </a:t>
            </a:r>
            <a:endParaRPr lang="it-IT" altLang="it-IT" sz="1600" b="1" i="1" dirty="0"/>
          </a:p>
        </p:txBody>
      </p:sp>
      <p:sp>
        <p:nvSpPr>
          <p:cNvPr id="29" name="CasellaDiTesto 32">
            <a:extLst>
              <a:ext uri="{FF2B5EF4-FFF2-40B4-BE49-F238E27FC236}">
                <a16:creationId xmlns:a16="http://schemas.microsoft.com/office/drawing/2014/main" xmlns="" id="{6618D7A8-F9F5-46C7-B326-9C500EB33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454" y="4043424"/>
            <a:ext cx="139493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i="1" dirty="0" smtClean="0"/>
              <a:t>17.45 - 17.50</a:t>
            </a:r>
            <a:endParaRPr lang="it-IT" altLang="it-IT" sz="1600" i="1" dirty="0"/>
          </a:p>
        </p:txBody>
      </p:sp>
      <p:sp>
        <p:nvSpPr>
          <p:cNvPr id="30" name="CasellaDiTesto 17">
            <a:extLst>
              <a:ext uri="{FF2B5EF4-FFF2-40B4-BE49-F238E27FC236}">
                <a16:creationId xmlns:a16="http://schemas.microsoft.com/office/drawing/2014/main" xmlns="" id="{30C350E9-0727-4796-BC19-784B67841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638" y="4474042"/>
            <a:ext cx="5314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dirty="0" smtClean="0"/>
              <a:t>Intervento Dott. </a:t>
            </a:r>
            <a:r>
              <a:rPr lang="it-IT" altLang="it-IT" sz="1600" dirty="0" err="1" smtClean="0"/>
              <a:t>Beccu</a:t>
            </a:r>
            <a:r>
              <a:rPr lang="it-IT" altLang="it-IT" sz="1600" dirty="0" smtClean="0"/>
              <a:t> – aspetti fiscali</a:t>
            </a:r>
            <a:endParaRPr lang="it-IT" altLang="it-IT" sz="1600" b="1" i="1" dirty="0"/>
          </a:p>
        </p:txBody>
      </p:sp>
      <p:sp>
        <p:nvSpPr>
          <p:cNvPr id="31" name="CasellaDiTesto 31">
            <a:extLst>
              <a:ext uri="{FF2B5EF4-FFF2-40B4-BE49-F238E27FC236}">
                <a16:creationId xmlns:a16="http://schemas.microsoft.com/office/drawing/2014/main" xmlns="" id="{6C2610F7-31B1-4CB0-A4E1-21AE94476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6038" y="5197420"/>
            <a:ext cx="52641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dirty="0" smtClean="0"/>
              <a:t>Chiusura lavori</a:t>
            </a:r>
          </a:p>
          <a:p>
            <a:r>
              <a:rPr lang="it-IT" altLang="it-IT" sz="1600" b="1" i="1" dirty="0" smtClean="0"/>
              <a:t>Relatore Direttore Area Gallura Intesa Sanpaolo</a:t>
            </a:r>
            <a:endParaRPr lang="it-IT" altLang="it-IT" sz="1600" b="1" i="1" dirty="0"/>
          </a:p>
        </p:txBody>
      </p:sp>
      <p:sp>
        <p:nvSpPr>
          <p:cNvPr id="32" name="CasellaDiTesto 18">
            <a:extLst>
              <a:ext uri="{FF2B5EF4-FFF2-40B4-BE49-F238E27FC236}">
                <a16:creationId xmlns:a16="http://schemas.microsoft.com/office/drawing/2014/main" xmlns="" id="{8255491D-836F-448A-AC17-F14F2A22A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233" y="5277655"/>
            <a:ext cx="139493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it-IT" altLang="it-IT" sz="1600" i="1" dirty="0" smtClean="0"/>
              <a:t>18.20 - 18.30</a:t>
            </a:r>
            <a:endParaRPr lang="it-IT" altLang="it-IT" sz="1600" i="1" dirty="0"/>
          </a:p>
        </p:txBody>
      </p:sp>
    </p:spTree>
    <p:extLst>
      <p:ext uri="{BB962C8B-B14F-4D97-AF65-F5344CB8AC3E}">
        <p14:creationId xmlns:p14="http://schemas.microsoft.com/office/powerpoint/2010/main" val="2354546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45"/>
  <p:tag name="THINKCELLPRESENTATIONDONOTDELETE" val="&lt;?xml version=&quot;1.0&quot; encoding=&quot;UTF-16&quot; standalone=&quot;yes&quot;?&gt;&#10;&lt;root reqver=&quot;17839&quot;&gt;&lt;version val=&quot;21066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9&quot;&gt;&lt;elem m_fUsage=&quot;1.00000000000000000000E+000&quot;&gt;&lt;m_ppcolschidx val=&quot;0&quot;/&gt;&lt;m_rgb r=&quot;bc&quot; g=&quot;d8&quot; b=&quot;f6&quot;/&gt;&lt;/elem&gt;&lt;elem m_fUsage=&quot;9.77910489000000330000E-001&quot;&gt;&lt;m_ppcolschidx val=&quot;0&quot;/&gt;&lt;m_rgb r=&quot;dd&quot; g=&quot;48&quot; b=&quot;14&quot;/&gt;&lt;/elem&gt;&lt;elem m_fUsage=&quot;9.00000000000000020000E-001&quot;&gt;&lt;m_ppcolschidx val=&quot;0&quot;/&gt;&lt;m_rgb r=&quot;8a&quot; g=&quot;ab&quot; b=&quot;d0&quot;/&gt;&lt;/elem&gt;&lt;elem m_fUsage=&quot;8.80119440100000320000E-001&quot;&gt;&lt;m_ppcolschidx val=&quot;0&quot;/&gt;&lt;m_rgb r=&quot;d7&quot; g=&quot;a9&quot; b=&quot;0&quot;/&gt;&lt;/elem&gt;&lt;elem m_fUsage=&quot;8.10000000000000050000E-001&quot;&gt;&lt;m_ppcolschidx val=&quot;0&quot;/&gt;&lt;m_rgb r=&quot;51&quot; g=&quot;83&quot; b=&quot;b9&quot;/&gt;&lt;/elem&gt;&lt;elem m_fUsage=&quot;7.92107496090000310000E-001&quot;&gt;&lt;m_ppcolschidx val=&quot;0&quot;/&gt;&lt;m_rgb r=&quot;0&quot; g=&quot;5b&quot; b=&quot;82&quot;/&gt;&lt;/elem&gt;&lt;elem m_fUsage=&quot;7.29000000000000090000E-001&quot;&gt;&lt;m_ppcolschidx val=&quot;0&quot;/&gt;&lt;m_rgb r=&quot;14&quot; g=&quot;52&quot; b=&quot;96&quot;/&gt;&lt;/elem&gt;&lt;elem m_fUsage=&quot;7.12896746481000320000E-001&quot;&gt;&lt;m_ppcolschidx val=&quot;0&quot;/&gt;&lt;m_rgb r=&quot;0&quot; g=&quot;69&quot; b=&quot;3c&quot;/&gt;&lt;/elem&gt;&lt;elem m_fUsage=&quot;6.56100000000000130000E-001&quot;&gt;&lt;m_ppcolschidx val=&quot;0&quot;/&gt;&lt;m_rgb r=&quot;61&quot; g=&quot;63&quot; b=&quot;65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/&gt;&lt;/CDefaultPrec&gt;&lt;/roo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False"/>
</p:tagLst>
</file>

<file path=ppt/theme/theme1.xml><?xml version="1.0" encoding="utf-8"?>
<a:theme xmlns:a="http://schemas.openxmlformats.org/drawingml/2006/main" name="5_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3A79"/>
        </a:soli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43.ppt [Sola lettura] [modalità compatibilità]" id="{011B812B-2C58-4D35-B9A3-29D4FFE3B467}" vid="{046E3940-3EF5-4744-B0AD-C5FBDED28DCD}"/>
    </a:ext>
  </a:extLst>
</a:theme>
</file>

<file path=ppt/theme/theme2.xml><?xml version="1.0" encoding="utf-8"?>
<a:theme xmlns:a="http://schemas.openxmlformats.org/drawingml/2006/main" name="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3A79"/>
        </a:soli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43.ppt [Sola lettura] [modalità compatibilità]" id="{011B812B-2C58-4D35-B9A3-29D4FFE3B467}" vid="{046E3940-3EF5-4744-B0AD-C5FBDED28DCD}"/>
    </a:ext>
  </a:extLst>
</a:theme>
</file>

<file path=ppt/theme/theme3.xml><?xml version="1.0" encoding="utf-8"?>
<a:theme xmlns:a="http://schemas.openxmlformats.org/drawingml/2006/main" name="1_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3A79"/>
        </a:soli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43.ppt [Sola lettura] [modalità compatibilità]" id="{011B812B-2C58-4D35-B9A3-29D4FFE3B467}" vid="{046E3940-3EF5-4744-B0AD-C5FBDED28DCD}"/>
    </a:ext>
  </a:extLst>
</a:theme>
</file>

<file path=ppt/theme/theme4.xml><?xml version="1.0" encoding="utf-8"?>
<a:theme xmlns:a="http://schemas.openxmlformats.org/drawingml/2006/main" name="2_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F5F00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32073</TotalTime>
  <Words>116</Words>
  <Application>Microsoft Office PowerPoint</Application>
  <PresentationFormat>Presentazione su schermo (4:3)</PresentationFormat>
  <Paragraphs>31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5_Struttura personalizzata</vt:lpstr>
      <vt:lpstr>Struttura personalizzata</vt:lpstr>
      <vt:lpstr>1_Struttura personalizzata</vt:lpstr>
      <vt:lpstr>2_Struttura personalizzata</vt:lpstr>
      <vt:lpstr>Presentazione standard di PowerPoint</vt:lpstr>
      <vt:lpstr>Presentazione standard di PowerPoint</vt:lpstr>
    </vt:vector>
  </TitlesOfParts>
  <Company>Intesa Sanpaolo - Servizio Studi e Ricerche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Gli scenari macroeconomici: crisi del debito, spinte recessive e spazi di ripresa</dc:title>
  <dc:creator>luca.mezzomo@intesasanpaolo.com;paolo.mameli@intesasanpaolo.com;anna.grimaldi@intesasanpaolo.com;giovanna.mossetti@intesasanpaolo.com;daniela_corsini@hotmail.com;chiara.manenti@intesasanpaolo.com</dc:creator>
  <cp:keywords>congiuntura, presentazioni, scenari, crisi del debito, italia</cp:keywords>
  <dc:description>Convegni Banca IMI</dc:description>
  <cp:lastModifiedBy>Onorati Francesca</cp:lastModifiedBy>
  <cp:revision>1989</cp:revision>
  <cp:lastPrinted>2018-04-27T07:14:51Z</cp:lastPrinted>
  <dcterms:created xsi:type="dcterms:W3CDTF">2011-02-16T09:55:33Z</dcterms:created>
  <dcterms:modified xsi:type="dcterms:W3CDTF">2018-06-05T14:51:38Z</dcterms:modified>
  <cp:category>presentazioni macroeconomiche</cp:category>
</cp:coreProperties>
</file>