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801600" cy="9601200" type="A3"/>
  <p:notesSz cx="6858000" cy="9144000"/>
  <p:defaultTextStyle>
    <a:defPPr>
      <a:defRPr lang="it-IT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0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95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0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5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12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2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7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9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44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02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6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6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7113" y="1973051"/>
            <a:ext cx="4430820" cy="241243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61901" y="3850886"/>
            <a:ext cx="10949050" cy="400186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Quest’attività è stata finanziata dal Fondo Sociale Europeo</a:t>
            </a: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Denominazione iniziativa : …………………………………………</a:t>
            </a: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Importo agevolazione: …………………………………………..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199" y="499187"/>
            <a:ext cx="2792344" cy="1047129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224" y="215534"/>
            <a:ext cx="2104060" cy="1330782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1766" y="419904"/>
            <a:ext cx="2324115" cy="112641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164" y="403682"/>
            <a:ext cx="1474272" cy="132684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5014402" y="7046316"/>
            <a:ext cx="2844048" cy="4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Bahnschrift" panose="020B0502040204020203" pitchFamily="34" charset="0"/>
              </a:rPr>
              <a:t>CUP: I59G16000190006</a:t>
            </a:r>
          </a:p>
        </p:txBody>
      </p:sp>
    </p:spTree>
    <p:extLst>
      <p:ext uri="{BB962C8B-B14F-4D97-AF65-F5344CB8AC3E}">
        <p14:creationId xmlns:p14="http://schemas.microsoft.com/office/powerpoint/2010/main" val="26850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19</Words>
  <Application>Microsoft Office PowerPoint</Application>
  <PresentationFormat>Formato A3 (297x420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Tema di Office</vt:lpstr>
      <vt:lpstr>Presentazione standard di PowerPoint</vt:lpstr>
    </vt:vector>
  </TitlesOfParts>
  <Company>INVITALIA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Gargano Guglielmo</dc:creator>
  <cp:lastModifiedBy>Gargano Guglielmo</cp:lastModifiedBy>
  <cp:revision>9</cp:revision>
  <dcterms:created xsi:type="dcterms:W3CDTF">2019-11-08T12:30:11Z</dcterms:created>
  <dcterms:modified xsi:type="dcterms:W3CDTF">2019-11-26T16:24:26Z</dcterms:modified>
</cp:coreProperties>
</file>