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801600" cy="9601200" type="A3"/>
  <p:notesSz cx="6858000" cy="9144000"/>
  <p:defaultTextStyle>
    <a:defPPr>
      <a:defRPr lang="it-IT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0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95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503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58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12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2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7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59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44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02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6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10B58-89B7-4261-85F6-307467C30EFD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B3F0-472E-4EFC-9D3A-2E185F2336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6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12" y="495951"/>
            <a:ext cx="3230088" cy="84921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415" y="1806796"/>
            <a:ext cx="4430820" cy="241243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720142" y="3732135"/>
            <a:ext cx="11764759" cy="400186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Quest’attività è stata finanziata dal Fondo </a:t>
            </a:r>
            <a:r>
              <a:rPr lang="it-IT" dirty="0">
                <a:latin typeface="Bahnschrift" panose="020B0502040204020203" pitchFamily="34" charset="0"/>
              </a:rPr>
              <a:t>sociale europeo e risorse Iniziativa Occupazione Giovani</a:t>
            </a: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Denominazione iniziativa  : …………………………………………</a:t>
            </a: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r>
              <a:rPr lang="it-IT" dirty="0" smtClean="0">
                <a:latin typeface="Bahnschrift" panose="020B0502040204020203" pitchFamily="34" charset="0"/>
              </a:rPr>
              <a:t>Importo agevolazione: …………………………………………..</a:t>
            </a: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  <a:p>
            <a:pPr algn="ctr"/>
            <a:endParaRPr lang="it-IT" dirty="0" smtClean="0">
              <a:latin typeface="Bahnschrift" panose="020B0502040204020203" pitchFamily="34" charset="0"/>
            </a:endParaRPr>
          </a:p>
          <a:p>
            <a:pPr algn="ctr"/>
            <a:endParaRPr lang="it-IT" dirty="0">
              <a:latin typeface="Bahnschrift" panose="020B0502040204020203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7402" y="495951"/>
            <a:ext cx="2234204" cy="837827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180" y="273598"/>
            <a:ext cx="1954734" cy="123633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0223" y="213245"/>
            <a:ext cx="1466277" cy="1357042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5022441" y="6830537"/>
            <a:ext cx="2831224" cy="4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>
                <a:latin typeface="Bahnschrift" panose="020B0502040204020203" pitchFamily="34" charset="0"/>
              </a:rPr>
              <a:t>CUP: I59D15001270007</a:t>
            </a:r>
          </a:p>
        </p:txBody>
      </p:sp>
    </p:spTree>
    <p:extLst>
      <p:ext uri="{BB962C8B-B14F-4D97-AF65-F5344CB8AC3E}">
        <p14:creationId xmlns:p14="http://schemas.microsoft.com/office/powerpoint/2010/main" val="41485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24</Words>
  <Application>Microsoft Office PowerPoint</Application>
  <PresentationFormat>Formato A3 (297x420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Tema di Office</vt:lpstr>
      <vt:lpstr>Presentazione standard di PowerPoint</vt:lpstr>
    </vt:vector>
  </TitlesOfParts>
  <Company>INVITALIA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Gargano Guglielmo</dc:creator>
  <cp:lastModifiedBy>Gargano Guglielmo</cp:lastModifiedBy>
  <cp:revision>9</cp:revision>
  <dcterms:created xsi:type="dcterms:W3CDTF">2019-11-08T12:30:11Z</dcterms:created>
  <dcterms:modified xsi:type="dcterms:W3CDTF">2019-11-26T16:24:18Z</dcterms:modified>
</cp:coreProperties>
</file>